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</p:sldIdLst>
  <p:sldSz cx="20104100" cy="11309350"/>
  <p:notesSz cx="20104100" cy="1130935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/>
          <p:nvPr/>
        </p:nvSpPr>
        <p:spPr bwMode="auto">
          <a:xfrm>
            <a:off x="0" y="8798643"/>
            <a:ext cx="20104100" cy="2510155"/>
          </a:xfrm>
          <a:custGeom>
            <a:avLst/>
            <a:gdLst/>
            <a:ahLst/>
            <a:cxnLst/>
            <a:rect l="l" t="t" r="r" b="b"/>
            <a:pathLst>
              <a:path w="20104100" h="2510154" extrusionOk="0">
                <a:moveTo>
                  <a:pt x="20104099" y="0"/>
                </a:moveTo>
                <a:lnTo>
                  <a:pt x="0" y="0"/>
                </a:lnTo>
                <a:lnTo>
                  <a:pt x="0" y="2509913"/>
                </a:lnTo>
                <a:lnTo>
                  <a:pt x="20104099" y="250991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g object 16"/>
          <p:cNvSpPr/>
          <p:nvPr/>
        </p:nvSpPr>
        <p:spPr bwMode="auto">
          <a:xfrm>
            <a:off x="15521944" y="9561059"/>
            <a:ext cx="473075" cy="645159"/>
          </a:xfrm>
          <a:custGeom>
            <a:avLst/>
            <a:gdLst/>
            <a:ahLst/>
            <a:cxnLst/>
            <a:rect l="l" t="t" r="r" b="b"/>
            <a:pathLst>
              <a:path w="473075" h="645159" extrusionOk="0">
                <a:moveTo>
                  <a:pt x="464551" y="0"/>
                </a:moveTo>
                <a:lnTo>
                  <a:pt x="350628" y="0"/>
                </a:lnTo>
                <a:lnTo>
                  <a:pt x="348020" y="1088"/>
                </a:lnTo>
                <a:lnTo>
                  <a:pt x="345884" y="3225"/>
                </a:lnTo>
                <a:lnTo>
                  <a:pt x="343717" y="5382"/>
                </a:lnTo>
                <a:lnTo>
                  <a:pt x="342659" y="7989"/>
                </a:lnTo>
                <a:lnTo>
                  <a:pt x="342659" y="261918"/>
                </a:lnTo>
                <a:lnTo>
                  <a:pt x="341110" y="263457"/>
                </a:lnTo>
                <a:lnTo>
                  <a:pt x="131409" y="263457"/>
                </a:lnTo>
                <a:lnTo>
                  <a:pt x="129880" y="261918"/>
                </a:lnTo>
                <a:lnTo>
                  <a:pt x="129880" y="7989"/>
                </a:lnTo>
                <a:lnTo>
                  <a:pt x="128802" y="5382"/>
                </a:lnTo>
                <a:lnTo>
                  <a:pt x="124488" y="1088"/>
                </a:lnTo>
                <a:lnTo>
                  <a:pt x="121881" y="0"/>
                </a:lnTo>
                <a:lnTo>
                  <a:pt x="7978" y="0"/>
                </a:lnTo>
                <a:lnTo>
                  <a:pt x="5361" y="1088"/>
                </a:lnTo>
                <a:lnTo>
                  <a:pt x="1057" y="5382"/>
                </a:lnTo>
                <a:lnTo>
                  <a:pt x="0" y="7989"/>
                </a:lnTo>
                <a:lnTo>
                  <a:pt x="0" y="636828"/>
                </a:lnTo>
                <a:lnTo>
                  <a:pt x="1057" y="639436"/>
                </a:lnTo>
                <a:lnTo>
                  <a:pt x="5361" y="643729"/>
                </a:lnTo>
                <a:lnTo>
                  <a:pt x="7978" y="644786"/>
                </a:lnTo>
                <a:lnTo>
                  <a:pt x="121881" y="644786"/>
                </a:lnTo>
                <a:lnTo>
                  <a:pt x="124488" y="643729"/>
                </a:lnTo>
                <a:lnTo>
                  <a:pt x="128802" y="639436"/>
                </a:lnTo>
                <a:lnTo>
                  <a:pt x="129880" y="636828"/>
                </a:lnTo>
                <a:lnTo>
                  <a:pt x="129880" y="376449"/>
                </a:lnTo>
                <a:lnTo>
                  <a:pt x="131409" y="374899"/>
                </a:lnTo>
                <a:lnTo>
                  <a:pt x="341110" y="374899"/>
                </a:lnTo>
                <a:lnTo>
                  <a:pt x="342659" y="376449"/>
                </a:lnTo>
                <a:lnTo>
                  <a:pt x="342659" y="636828"/>
                </a:lnTo>
                <a:lnTo>
                  <a:pt x="343717" y="639436"/>
                </a:lnTo>
                <a:lnTo>
                  <a:pt x="348020" y="643729"/>
                </a:lnTo>
                <a:lnTo>
                  <a:pt x="350628" y="644786"/>
                </a:lnTo>
                <a:lnTo>
                  <a:pt x="464551" y="644786"/>
                </a:lnTo>
                <a:lnTo>
                  <a:pt x="467158" y="643729"/>
                </a:lnTo>
                <a:lnTo>
                  <a:pt x="471451" y="639436"/>
                </a:lnTo>
                <a:lnTo>
                  <a:pt x="472540" y="636828"/>
                </a:lnTo>
                <a:lnTo>
                  <a:pt x="472540" y="7989"/>
                </a:lnTo>
                <a:lnTo>
                  <a:pt x="471451" y="5382"/>
                </a:lnTo>
                <a:lnTo>
                  <a:pt x="467158" y="1088"/>
                </a:lnTo>
                <a:lnTo>
                  <a:pt x="464551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bg object 17"/>
          <p:cNvSpPr/>
          <p:nvPr/>
        </p:nvSpPr>
        <p:spPr bwMode="auto">
          <a:xfrm>
            <a:off x="16095800" y="9560140"/>
            <a:ext cx="474980" cy="645795"/>
          </a:xfrm>
          <a:custGeom>
            <a:avLst/>
            <a:gdLst/>
            <a:ahLst/>
            <a:cxnLst/>
            <a:rect l="l" t="t" r="r" b="b"/>
            <a:pathLst>
              <a:path w="474980" h="645795" extrusionOk="0">
                <a:moveTo>
                  <a:pt x="270808" y="0"/>
                </a:moveTo>
                <a:lnTo>
                  <a:pt x="7968" y="0"/>
                </a:lnTo>
                <a:lnTo>
                  <a:pt x="5361" y="1078"/>
                </a:lnTo>
                <a:lnTo>
                  <a:pt x="1057" y="5382"/>
                </a:lnTo>
                <a:lnTo>
                  <a:pt x="0" y="7989"/>
                </a:lnTo>
                <a:lnTo>
                  <a:pt x="0" y="637739"/>
                </a:lnTo>
                <a:lnTo>
                  <a:pt x="1057" y="640346"/>
                </a:lnTo>
                <a:lnTo>
                  <a:pt x="5361" y="644650"/>
                </a:lnTo>
                <a:lnTo>
                  <a:pt x="7968" y="645708"/>
                </a:lnTo>
                <a:lnTo>
                  <a:pt x="121881" y="645708"/>
                </a:lnTo>
                <a:lnTo>
                  <a:pt x="124488" y="644650"/>
                </a:lnTo>
                <a:lnTo>
                  <a:pt x="128791" y="640346"/>
                </a:lnTo>
                <a:lnTo>
                  <a:pt x="129880" y="637739"/>
                </a:lnTo>
                <a:lnTo>
                  <a:pt x="129880" y="396699"/>
                </a:lnTo>
                <a:lnTo>
                  <a:pt x="131399" y="395160"/>
                </a:lnTo>
                <a:lnTo>
                  <a:pt x="265290" y="395160"/>
                </a:lnTo>
                <a:lnTo>
                  <a:pt x="295243" y="393636"/>
                </a:lnTo>
                <a:lnTo>
                  <a:pt x="349821" y="381435"/>
                </a:lnTo>
                <a:lnTo>
                  <a:pt x="396829" y="357319"/>
                </a:lnTo>
                <a:lnTo>
                  <a:pt x="433677" y="323003"/>
                </a:lnTo>
                <a:lnTo>
                  <a:pt x="453649" y="291080"/>
                </a:lnTo>
                <a:lnTo>
                  <a:pt x="131399" y="291080"/>
                </a:lnTo>
                <a:lnTo>
                  <a:pt x="129880" y="289561"/>
                </a:lnTo>
                <a:lnTo>
                  <a:pt x="129880" y="113923"/>
                </a:lnTo>
                <a:lnTo>
                  <a:pt x="131399" y="112384"/>
                </a:lnTo>
                <a:lnTo>
                  <a:pt x="457036" y="112384"/>
                </a:lnTo>
                <a:lnTo>
                  <a:pt x="449043" y="95347"/>
                </a:lnTo>
                <a:lnTo>
                  <a:pt x="418533" y="54921"/>
                </a:lnTo>
                <a:lnTo>
                  <a:pt x="377663" y="24868"/>
                </a:lnTo>
                <a:lnTo>
                  <a:pt x="327915" y="6214"/>
                </a:lnTo>
                <a:lnTo>
                  <a:pt x="300284" y="1553"/>
                </a:lnTo>
                <a:lnTo>
                  <a:pt x="270808" y="0"/>
                </a:lnTo>
                <a:close/>
              </a:path>
              <a:path w="474980" h="645795" extrusionOk="0">
                <a:moveTo>
                  <a:pt x="457036" y="112384"/>
                </a:moveTo>
                <a:lnTo>
                  <a:pt x="251458" y="112384"/>
                </a:lnTo>
                <a:lnTo>
                  <a:pt x="271603" y="113938"/>
                </a:lnTo>
                <a:lnTo>
                  <a:pt x="289679" y="118602"/>
                </a:lnTo>
                <a:lnTo>
                  <a:pt x="330908" y="150669"/>
                </a:lnTo>
                <a:lnTo>
                  <a:pt x="345424" y="202653"/>
                </a:lnTo>
                <a:lnTo>
                  <a:pt x="343810" y="221504"/>
                </a:lnTo>
                <a:lnTo>
                  <a:pt x="319623" y="266672"/>
                </a:lnTo>
                <a:lnTo>
                  <a:pt x="271603" y="289556"/>
                </a:lnTo>
                <a:lnTo>
                  <a:pt x="251458" y="291080"/>
                </a:lnTo>
                <a:lnTo>
                  <a:pt x="453649" y="291080"/>
                </a:lnTo>
                <a:lnTo>
                  <a:pt x="459607" y="279160"/>
                </a:lnTo>
                <a:lnTo>
                  <a:pt x="467814" y="254459"/>
                </a:lnTo>
                <a:lnTo>
                  <a:pt x="472740" y="228032"/>
                </a:lnTo>
                <a:lnTo>
                  <a:pt x="474383" y="199878"/>
                </a:lnTo>
                <a:lnTo>
                  <a:pt x="472799" y="171244"/>
                </a:lnTo>
                <a:lnTo>
                  <a:pt x="468047" y="144275"/>
                </a:lnTo>
                <a:lnTo>
                  <a:pt x="460128" y="118975"/>
                </a:lnTo>
                <a:lnTo>
                  <a:pt x="457036" y="112384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bg object 18"/>
          <p:cNvSpPr/>
          <p:nvPr/>
        </p:nvSpPr>
        <p:spPr bwMode="auto">
          <a:xfrm>
            <a:off x="16637412" y="9553687"/>
            <a:ext cx="478155" cy="659765"/>
          </a:xfrm>
          <a:custGeom>
            <a:avLst/>
            <a:gdLst/>
            <a:ahLst/>
            <a:cxnLst/>
            <a:rect l="l" t="t" r="r" b="b"/>
            <a:pathLst>
              <a:path w="478155" h="659765" extrusionOk="0">
                <a:moveTo>
                  <a:pt x="239500" y="0"/>
                </a:moveTo>
                <a:lnTo>
                  <a:pt x="172019" y="6910"/>
                </a:lnTo>
                <a:lnTo>
                  <a:pt x="113294" y="27643"/>
                </a:lnTo>
                <a:lnTo>
                  <a:pt x="65161" y="61041"/>
                </a:lnTo>
                <a:lnTo>
                  <a:pt x="29475" y="105944"/>
                </a:lnTo>
                <a:lnTo>
                  <a:pt x="7363" y="160514"/>
                </a:lnTo>
                <a:lnTo>
                  <a:pt x="0" y="222914"/>
                </a:lnTo>
                <a:lnTo>
                  <a:pt x="0" y="435704"/>
                </a:lnTo>
                <a:lnTo>
                  <a:pt x="7363" y="498110"/>
                </a:lnTo>
                <a:lnTo>
                  <a:pt x="29475" y="552695"/>
                </a:lnTo>
                <a:lnTo>
                  <a:pt x="65161" y="597713"/>
                </a:lnTo>
                <a:lnTo>
                  <a:pt x="113294" y="631446"/>
                </a:lnTo>
                <a:lnTo>
                  <a:pt x="172019" y="652518"/>
                </a:lnTo>
                <a:lnTo>
                  <a:pt x="239500" y="659540"/>
                </a:lnTo>
                <a:lnTo>
                  <a:pt x="273890" y="657871"/>
                </a:lnTo>
                <a:lnTo>
                  <a:pt x="336302" y="644516"/>
                </a:lnTo>
                <a:lnTo>
                  <a:pt x="389754" y="618094"/>
                </a:lnTo>
                <a:lnTo>
                  <a:pt x="431662" y="580325"/>
                </a:lnTo>
                <a:lnTo>
                  <a:pt x="461225" y="531966"/>
                </a:lnTo>
                <a:lnTo>
                  <a:pt x="476196" y="475774"/>
                </a:lnTo>
                <a:lnTo>
                  <a:pt x="478069" y="444918"/>
                </a:lnTo>
                <a:lnTo>
                  <a:pt x="478069" y="442468"/>
                </a:lnTo>
                <a:lnTo>
                  <a:pt x="476980" y="440300"/>
                </a:lnTo>
                <a:lnTo>
                  <a:pt x="472676" y="436625"/>
                </a:lnTo>
                <a:lnTo>
                  <a:pt x="470079" y="435704"/>
                </a:lnTo>
                <a:lnTo>
                  <a:pt x="467011" y="435704"/>
                </a:lnTo>
                <a:lnTo>
                  <a:pt x="359235" y="431086"/>
                </a:lnTo>
                <a:lnTo>
                  <a:pt x="351863" y="431086"/>
                </a:lnTo>
                <a:lnTo>
                  <a:pt x="348198" y="434478"/>
                </a:lnTo>
                <a:lnTo>
                  <a:pt x="348198" y="441232"/>
                </a:lnTo>
                <a:lnTo>
                  <a:pt x="346324" y="464032"/>
                </a:lnTo>
                <a:lnTo>
                  <a:pt x="331342" y="502717"/>
                </a:lnTo>
                <a:lnTo>
                  <a:pt x="302093" y="531503"/>
                </a:lnTo>
                <a:lnTo>
                  <a:pt x="262722" y="546237"/>
                </a:lnTo>
                <a:lnTo>
                  <a:pt x="239500" y="548077"/>
                </a:lnTo>
                <a:lnTo>
                  <a:pt x="215864" y="546237"/>
                </a:lnTo>
                <a:lnTo>
                  <a:pt x="176015" y="531503"/>
                </a:lnTo>
                <a:lnTo>
                  <a:pt x="146711" y="502717"/>
                </a:lnTo>
                <a:lnTo>
                  <a:pt x="131750" y="464032"/>
                </a:lnTo>
                <a:lnTo>
                  <a:pt x="129880" y="441232"/>
                </a:lnTo>
                <a:lnTo>
                  <a:pt x="129880" y="219239"/>
                </a:lnTo>
                <a:lnTo>
                  <a:pt x="137359" y="175251"/>
                </a:lnTo>
                <a:lnTo>
                  <a:pt x="159806" y="140938"/>
                </a:lnTo>
                <a:lnTo>
                  <a:pt x="194702" y="118830"/>
                </a:lnTo>
                <a:lnTo>
                  <a:pt x="239500" y="111462"/>
                </a:lnTo>
                <a:lnTo>
                  <a:pt x="262722" y="113304"/>
                </a:lnTo>
                <a:lnTo>
                  <a:pt x="302093" y="128041"/>
                </a:lnTo>
                <a:lnTo>
                  <a:pt x="331342" y="156886"/>
                </a:lnTo>
                <a:lnTo>
                  <a:pt x="346324" y="196034"/>
                </a:lnTo>
                <a:lnTo>
                  <a:pt x="348198" y="219239"/>
                </a:lnTo>
                <a:lnTo>
                  <a:pt x="348198" y="225993"/>
                </a:lnTo>
                <a:lnTo>
                  <a:pt x="351256" y="229375"/>
                </a:lnTo>
                <a:lnTo>
                  <a:pt x="359235" y="229375"/>
                </a:lnTo>
                <a:lnTo>
                  <a:pt x="467011" y="222914"/>
                </a:lnTo>
                <a:lnTo>
                  <a:pt x="474383" y="221700"/>
                </a:lnTo>
                <a:lnTo>
                  <a:pt x="478069" y="218307"/>
                </a:lnTo>
                <a:lnTo>
                  <a:pt x="478069" y="212789"/>
                </a:lnTo>
                <a:lnTo>
                  <a:pt x="470581" y="153026"/>
                </a:lnTo>
                <a:lnTo>
                  <a:pt x="448132" y="100866"/>
                </a:lnTo>
                <a:lnTo>
                  <a:pt x="412203" y="58038"/>
                </a:lnTo>
                <a:lnTo>
                  <a:pt x="364313" y="26260"/>
                </a:lnTo>
                <a:lnTo>
                  <a:pt x="306159" y="6565"/>
                </a:lnTo>
                <a:lnTo>
                  <a:pt x="273890" y="1641"/>
                </a:lnTo>
                <a:lnTo>
                  <a:pt x="239500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10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>
          <a:xfrm>
            <a:off x="4265289" y="3195910"/>
            <a:ext cx="11573520" cy="271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50" b="1" i="0">
                <a:solidFill>
                  <a:srgbClr val="145B9E"/>
                </a:solidFill>
                <a:latin typeface="Barlow"/>
                <a:cs typeface="Barlow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body" idx="1"/>
          </p:nvPr>
        </p:nvSpPr>
        <p:spPr bwMode="auto">
          <a:xfrm>
            <a:off x="1561767" y="2761747"/>
            <a:ext cx="16980565" cy="4423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7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4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3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4.emf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4.emf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4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28.png"/><Relationship Id="rId12" Type="http://schemas.openxmlformats.org/officeDocument/2006/relationships/image" Target="../media/image24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object 17"/>
          <p:cNvPicPr/>
          <p:nvPr/>
        </p:nvPicPr>
        <p:blipFill>
          <a:blip r:embed="rId2"/>
          <a:stretch/>
        </p:blipFill>
        <p:spPr bwMode="auto">
          <a:xfrm>
            <a:off x="0" y="-101600"/>
            <a:ext cx="20104100" cy="8931477"/>
          </a:xfrm>
          <a:prstGeom prst="rect">
            <a:avLst/>
          </a:prstGeom>
        </p:spPr>
      </p:pic>
      <p:sp>
        <p:nvSpPr>
          <p:cNvPr id="5" name="object 18"/>
          <p:cNvSpPr txBox="1">
            <a:spLocks noGrp="1"/>
          </p:cNvSpPr>
          <p:nvPr>
            <p:ph type="title"/>
          </p:nvPr>
        </p:nvSpPr>
        <p:spPr bwMode="auto">
          <a:xfrm>
            <a:off x="1561762" y="3430569"/>
            <a:ext cx="17275264" cy="36150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0570"/>
              </a:lnSpc>
              <a:spcBef>
                <a:spcPts val="90"/>
              </a:spcBef>
              <a:defRPr/>
            </a:pP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licensed</a:t>
            </a:r>
            <a:r>
              <a:rPr lang="hu-HU" sz="8500" spc="-5" dirty="0">
                <a:solidFill>
                  <a:srgbClr val="FFFFFF"/>
                </a:solidFill>
                <a:latin typeface="Arial"/>
                <a:cs typeface="Arial"/>
              </a:rPr>
              <a:t> software </a:t>
            </a:r>
            <a:r>
              <a:rPr lang="hu-HU" sz="8500" spc="-5" dirty="0" err="1">
                <a:solidFill>
                  <a:srgbClr val="FFFFFF"/>
                </a:solidFill>
                <a:latin typeface="Arial"/>
                <a:cs typeface="Arial"/>
              </a:rPr>
              <a:t>portfolio</a:t>
            </a:r>
            <a:endParaRPr dirty="0"/>
          </a:p>
          <a:p>
            <a:pPr marL="12700">
              <a:lnSpc>
                <a:spcPts val="6909"/>
              </a:lnSpc>
              <a:defRPr/>
            </a:pPr>
            <a:r>
              <a:rPr lang="hu-HU" sz="6000" b="0" i="1" spc="10" dirty="0">
                <a:solidFill>
                  <a:srgbClr val="FFFFFF"/>
                </a:solidFill>
                <a:latin typeface="Arial"/>
                <a:cs typeface="Arial"/>
              </a:rPr>
              <a:t>Attila Fekete</a:t>
            </a:r>
            <a:endParaRPr lang="hu-HU" sz="6000" dirty="0">
              <a:latin typeface="Arial"/>
              <a:cs typeface="Arial"/>
            </a:endParaRPr>
          </a:p>
        </p:txBody>
      </p:sp>
      <p:grpSp>
        <p:nvGrpSpPr>
          <p:cNvPr id="6" name="object 19"/>
          <p:cNvGrpSpPr/>
          <p:nvPr/>
        </p:nvGrpSpPr>
        <p:grpSpPr bwMode="auto">
          <a:xfrm>
            <a:off x="1" y="3376"/>
            <a:ext cx="20104100" cy="8928100"/>
            <a:chOff x="1" y="3376"/>
            <a:chExt cx="20104100" cy="8928100"/>
          </a:xfrm>
        </p:grpSpPr>
        <p:pic>
          <p:nvPicPr>
            <p:cNvPr id="7" name="object 20"/>
            <p:cNvPicPr/>
            <p:nvPr/>
          </p:nvPicPr>
          <p:blipFill>
            <a:blip r:embed="rId3"/>
            <a:stretch/>
          </p:blipFill>
          <p:spPr bwMode="auto">
            <a:xfrm>
              <a:off x="11539487" y="3376"/>
              <a:ext cx="8564612" cy="8928100"/>
            </a:xfrm>
            <a:prstGeom prst="rect">
              <a:avLst/>
            </a:prstGeom>
          </p:spPr>
        </p:pic>
        <p:pic>
          <p:nvPicPr>
            <p:cNvPr id="8" name="object 21"/>
            <p:cNvPicPr/>
            <p:nvPr/>
          </p:nvPicPr>
          <p:blipFill>
            <a:blip r:embed="rId4"/>
            <a:stretch/>
          </p:blipFill>
          <p:spPr bwMode="auto">
            <a:xfrm>
              <a:off x="1" y="8665800"/>
              <a:ext cx="20104099" cy="265677"/>
            </a:xfrm>
            <a:prstGeom prst="rect">
              <a:avLst/>
            </a:prstGeom>
          </p:spPr>
        </p:pic>
      </p:grpSp>
      <p:pic>
        <p:nvPicPr>
          <p:cNvPr id="9" name="Picture 2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8670687"/>
            <a:ext cx="20104100" cy="2638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10910" y="778492"/>
            <a:ext cx="1444338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Intel </a:t>
            </a:r>
            <a:r>
              <a:rPr lang="hu-HU" sz="6600" spc="-5" dirty="0" err="1">
                <a:latin typeface="Arial"/>
                <a:cs typeface="Arial"/>
              </a:rPr>
              <a:t>oneAPI</a:t>
            </a:r>
            <a:r>
              <a:rPr lang="hu-HU" sz="6600" spc="-5" dirty="0">
                <a:latin typeface="Arial"/>
                <a:cs typeface="Arial"/>
              </a:rPr>
              <a:t> HPC </a:t>
            </a:r>
            <a:r>
              <a:rPr lang="hu-HU" sz="6600" spc="-5" dirty="0" err="1">
                <a:latin typeface="Arial"/>
                <a:cs typeface="Arial"/>
              </a:rPr>
              <a:t>Toolkit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880819" y="2126283"/>
            <a:ext cx="14867975" cy="595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DPC++/C++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compiler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C++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compiler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classic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Cluster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checker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Fortran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compiler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Intel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Inspector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MPI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library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Trace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analyzer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collector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2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concurrent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user, multi-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node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3-year</a:t>
            </a:r>
            <a:endParaRPr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221090" y="2340154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221090" y="3052871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221090" y="3765588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221085" y="4478310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7003610" y="1"/>
            <a:ext cx="3100490" cy="3694750"/>
          </a:xfrm>
          <a:prstGeom prst="rect">
            <a:avLst/>
          </a:prstGeom>
        </p:spPr>
      </p:pic>
      <p:grpSp>
        <p:nvGrpSpPr>
          <p:cNvPr id="48" name="object 17">
            <a:extLst>
              <a:ext uri="{FF2B5EF4-FFF2-40B4-BE49-F238E27FC236}">
                <a16:creationId xmlns:a16="http://schemas.microsoft.com/office/drawing/2014/main" id="{A90F818D-98A5-44B4-8561-43EA71836199}"/>
              </a:ext>
            </a:extLst>
          </p:cNvPr>
          <p:cNvGrpSpPr/>
          <p:nvPr/>
        </p:nvGrpSpPr>
        <p:grpSpPr bwMode="auto">
          <a:xfrm>
            <a:off x="1231391" y="5209948"/>
            <a:ext cx="425450" cy="48895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89BA1838-1774-4807-B4F4-E5EC90393FFD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89027A2B-FC9E-474C-8D5D-E105C907762F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82E3C884-CCFF-4D13-9097-4DF656EF01A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7E6DC249-33FC-4293-944E-5D9EF613C9F1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BCF8671F-03D2-48E7-AD6E-BE15837E0A4D}"/>
              </a:ext>
            </a:extLst>
          </p:cNvPr>
          <p:cNvGrpSpPr/>
          <p:nvPr/>
        </p:nvGrpSpPr>
        <p:grpSpPr bwMode="auto">
          <a:xfrm>
            <a:off x="1221080" y="5964335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7D313F2A-E1F2-4325-B9DE-493572819C3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55846048-E072-4F9D-8570-C7A076539F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989753F6-004B-4609-B2A8-1D0EF23419F3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3B0E83BB-DCB7-412B-A2E1-BCE1BB3B893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6F63A91A-A15D-4C58-AF9A-964AC53E6D99}"/>
              </a:ext>
            </a:extLst>
          </p:cNvPr>
          <p:cNvGrpSpPr/>
          <p:nvPr/>
        </p:nvGrpSpPr>
        <p:grpSpPr bwMode="auto">
          <a:xfrm>
            <a:off x="1210915" y="6695978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AB7767F8-F512-49A1-B7DF-63B76FEF1E07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8652E3D4-E3EF-4957-80DC-5133F1A80AD6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30E2966A-F265-4F1A-81ED-F3BE733F716C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89B2CB4E-8BD0-4C2D-A6DD-5B4E8F57A215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ADFA2E4F-141A-486B-9265-8C27D58A432F}"/>
              </a:ext>
            </a:extLst>
          </p:cNvPr>
          <p:cNvGrpSpPr/>
          <p:nvPr/>
        </p:nvGrpSpPr>
        <p:grpSpPr bwMode="auto">
          <a:xfrm>
            <a:off x="1221075" y="7486561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17AB8E0E-BA39-408A-8A78-CD629EB3AF26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7831CF87-A96B-47A6-A24E-7E5240F05602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7ACFDD5F-966B-4488-9E0A-BD597ABCC1F6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B2B7FB3C-49AD-4A3E-BD15-4DDB183B8EC7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48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10910" y="778492"/>
            <a:ext cx="1444338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TotalView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880819" y="2126283"/>
            <a:ext cx="14867975" cy="5945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The most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advanced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debugger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HPC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Simplify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HPC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debugging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Streamline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GPU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debugging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Improve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insight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control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Increase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efficiency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Debug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code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in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multiple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languages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Simplify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new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platform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adoptation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3-year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license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8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token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221090" y="2340154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221090" y="3052871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221090" y="3765588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221085" y="4478310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>
            <a:extLst>
              <a:ext uri="{FF2B5EF4-FFF2-40B4-BE49-F238E27FC236}">
                <a16:creationId xmlns:a16="http://schemas.microsoft.com/office/drawing/2014/main" id="{A90F818D-98A5-44B4-8561-43EA71836199}"/>
              </a:ext>
            </a:extLst>
          </p:cNvPr>
          <p:cNvGrpSpPr/>
          <p:nvPr/>
        </p:nvGrpSpPr>
        <p:grpSpPr bwMode="auto">
          <a:xfrm>
            <a:off x="1231391" y="5209948"/>
            <a:ext cx="425450" cy="48895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89BA1838-1774-4807-B4F4-E5EC90393FFD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89027A2B-FC9E-474C-8D5D-E105C907762F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82E3C884-CCFF-4D13-9097-4DF656EF01A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7E6DC249-33FC-4293-944E-5D9EF613C9F1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BCF8671F-03D2-48E7-AD6E-BE15837E0A4D}"/>
              </a:ext>
            </a:extLst>
          </p:cNvPr>
          <p:cNvGrpSpPr/>
          <p:nvPr/>
        </p:nvGrpSpPr>
        <p:grpSpPr bwMode="auto">
          <a:xfrm>
            <a:off x="1221080" y="5964335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7D313F2A-E1F2-4325-B9DE-493572819C33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55846048-E072-4F9D-8570-C7A076539F1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989753F6-004B-4609-B2A8-1D0EF23419F3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3B0E83BB-DCB7-412B-A2E1-BCE1BB3B893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6F63A91A-A15D-4C58-AF9A-964AC53E6D99}"/>
              </a:ext>
            </a:extLst>
          </p:cNvPr>
          <p:cNvGrpSpPr/>
          <p:nvPr/>
        </p:nvGrpSpPr>
        <p:grpSpPr bwMode="auto">
          <a:xfrm>
            <a:off x="1210915" y="6695978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AB7767F8-F512-49A1-B7DF-63B76FEF1E07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8652E3D4-E3EF-4957-80DC-5133F1A80AD6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30E2966A-F265-4F1A-81ED-F3BE733F716C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89B2CB4E-8BD0-4C2D-A6DD-5B4E8F57A215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18" name="Ábra 17">
            <a:extLst>
              <a:ext uri="{FF2B5EF4-FFF2-40B4-BE49-F238E27FC236}">
                <a16:creationId xmlns:a16="http://schemas.microsoft.com/office/drawing/2014/main" id="{B66B123C-462D-4155-B4A7-513A2103B3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068274" y="145517"/>
            <a:ext cx="7920394" cy="1018336"/>
          </a:xfrm>
          <a:prstGeom prst="rect">
            <a:avLst/>
          </a:prstGeom>
        </p:spPr>
      </p:pic>
      <p:grpSp>
        <p:nvGrpSpPr>
          <p:cNvPr id="68" name="object 17">
            <a:extLst>
              <a:ext uri="{FF2B5EF4-FFF2-40B4-BE49-F238E27FC236}">
                <a16:creationId xmlns:a16="http://schemas.microsoft.com/office/drawing/2014/main" id="{B974B58A-4C45-4C58-AED3-DD55E7E442AE}"/>
              </a:ext>
            </a:extLst>
          </p:cNvPr>
          <p:cNvGrpSpPr/>
          <p:nvPr/>
        </p:nvGrpSpPr>
        <p:grpSpPr bwMode="auto">
          <a:xfrm>
            <a:off x="1231102" y="7442134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09F4A13C-FEED-49F9-B02B-1B277A25829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91F2BB9E-3787-4EA9-A2AA-EC6097BD12E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838BCE55-F14E-42F1-A53B-37B42A97D8B1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86239B2A-C9E4-4980-A5F4-EA630AFBEFB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2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561756" y="1170550"/>
            <a:ext cx="13935826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hu-HU" sz="6600" spc="-5">
                <a:latin typeface="Arial"/>
                <a:cs typeface="Arial"/>
              </a:rPr>
              <a:t>Matlab</a:t>
            </a:r>
            <a:endParaRPr sz="660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2528889" y="2918370"/>
            <a:ext cx="16956208" cy="414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Through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hosting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provider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agreements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with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universities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Data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analysis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Graphics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data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visualization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Programming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App building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external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language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interfaces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Hardware and parallel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computing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endParaRPr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869160" y="3132242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869160" y="3844959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869160" y="4557676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867348" y="5309741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/>
          <p:cNvGrpSpPr/>
          <p:nvPr/>
        </p:nvGrpSpPr>
        <p:grpSpPr bwMode="auto">
          <a:xfrm>
            <a:off x="1867353" y="6101829"/>
            <a:ext cx="425450" cy="488950"/>
            <a:chOff x="1869165" y="2692908"/>
            <a:chExt cx="425450" cy="488950"/>
          </a:xfrm>
        </p:grpSpPr>
        <p:sp>
          <p:nvSpPr>
            <p:cNvPr id="4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5497582" y="347"/>
            <a:ext cx="4606518" cy="2771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 bwMode="auto">
          <a:xfrm>
            <a:off x="17366823" y="9714756"/>
            <a:ext cx="553085" cy="558800"/>
          </a:xfrm>
          <a:custGeom>
            <a:avLst/>
            <a:gdLst/>
            <a:ahLst/>
            <a:cxnLst/>
            <a:rect l="l" t="t" r="r" b="b"/>
            <a:pathLst>
              <a:path w="553084" h="558800" extrusionOk="0">
                <a:moveTo>
                  <a:pt x="313618" y="0"/>
                </a:moveTo>
                <a:lnTo>
                  <a:pt x="275140" y="2190"/>
                </a:lnTo>
                <a:lnTo>
                  <a:pt x="202101" y="19706"/>
                </a:lnTo>
                <a:lnTo>
                  <a:pt x="135102" y="54336"/>
                </a:lnTo>
                <a:lnTo>
                  <a:pt x="79023" y="103705"/>
                </a:lnTo>
                <a:lnTo>
                  <a:pt x="55385" y="133765"/>
                </a:lnTo>
                <a:lnTo>
                  <a:pt x="35430" y="166813"/>
                </a:lnTo>
                <a:lnTo>
                  <a:pt x="19902" y="202235"/>
                </a:lnTo>
                <a:lnTo>
                  <a:pt x="8799" y="240032"/>
                </a:lnTo>
                <a:lnTo>
                  <a:pt x="2120" y="280200"/>
                </a:lnTo>
                <a:lnTo>
                  <a:pt x="0" y="319697"/>
                </a:lnTo>
                <a:lnTo>
                  <a:pt x="1786" y="352843"/>
                </a:lnTo>
                <a:lnTo>
                  <a:pt x="17059" y="416747"/>
                </a:lnTo>
                <a:lnTo>
                  <a:pt x="47148" y="471050"/>
                </a:lnTo>
                <a:lnTo>
                  <a:pt x="89255" y="512963"/>
                </a:lnTo>
                <a:lnTo>
                  <a:pt x="142397" y="541818"/>
                </a:lnTo>
                <a:lnTo>
                  <a:pt x="203499" y="556353"/>
                </a:lnTo>
                <a:lnTo>
                  <a:pt x="236846" y="558171"/>
                </a:lnTo>
                <a:lnTo>
                  <a:pt x="259834" y="557403"/>
                </a:lnTo>
                <a:lnTo>
                  <a:pt x="305111" y="551253"/>
                </a:lnTo>
                <a:lnTo>
                  <a:pt x="348513" y="539187"/>
                </a:lnTo>
                <a:lnTo>
                  <a:pt x="384469" y="522603"/>
                </a:lnTo>
                <a:lnTo>
                  <a:pt x="399312" y="512706"/>
                </a:lnTo>
                <a:lnTo>
                  <a:pt x="401783" y="511220"/>
                </a:lnTo>
                <a:lnTo>
                  <a:pt x="403040" y="509230"/>
                </a:lnTo>
                <a:lnTo>
                  <a:pt x="403040" y="505251"/>
                </a:lnTo>
                <a:lnTo>
                  <a:pt x="402286" y="503262"/>
                </a:lnTo>
                <a:lnTo>
                  <a:pt x="400809" y="500791"/>
                </a:lnTo>
                <a:lnTo>
                  <a:pt x="390867" y="487367"/>
                </a:lnTo>
                <a:lnTo>
                  <a:pt x="245055" y="487367"/>
                </a:lnTo>
                <a:lnTo>
                  <a:pt x="207651" y="484574"/>
                </a:lnTo>
                <a:lnTo>
                  <a:pt x="145426" y="462223"/>
                </a:lnTo>
                <a:lnTo>
                  <a:pt x="100712" y="418158"/>
                </a:lnTo>
                <a:lnTo>
                  <a:pt x="77984" y="356309"/>
                </a:lnTo>
                <a:lnTo>
                  <a:pt x="75200" y="319697"/>
                </a:lnTo>
                <a:lnTo>
                  <a:pt x="75310" y="306849"/>
                </a:lnTo>
                <a:lnTo>
                  <a:pt x="81539" y="254468"/>
                </a:lnTo>
                <a:lnTo>
                  <a:pt x="100732" y="196154"/>
                </a:lnTo>
                <a:lnTo>
                  <a:pt x="132011" y="146973"/>
                </a:lnTo>
                <a:lnTo>
                  <a:pt x="172999" y="109161"/>
                </a:lnTo>
                <a:lnTo>
                  <a:pt x="222811" y="83237"/>
                </a:lnTo>
                <a:lnTo>
                  <a:pt x="278518" y="70193"/>
                </a:lnTo>
                <a:lnTo>
                  <a:pt x="308404" y="68563"/>
                </a:lnTo>
                <a:lnTo>
                  <a:pt x="492596" y="68563"/>
                </a:lnTo>
                <a:lnTo>
                  <a:pt x="488362" y="63813"/>
                </a:lnTo>
                <a:lnTo>
                  <a:pt x="440295" y="29067"/>
                </a:lnTo>
                <a:lnTo>
                  <a:pt x="381421" y="7265"/>
                </a:lnTo>
                <a:lnTo>
                  <a:pt x="348635" y="1816"/>
                </a:lnTo>
                <a:lnTo>
                  <a:pt x="313618" y="0"/>
                </a:lnTo>
                <a:close/>
              </a:path>
              <a:path w="553084" h="558800" extrusionOk="0">
                <a:moveTo>
                  <a:pt x="367753" y="456813"/>
                </a:moveTo>
                <a:lnTo>
                  <a:pt x="361795" y="456813"/>
                </a:lnTo>
                <a:lnTo>
                  <a:pt x="360057" y="457315"/>
                </a:lnTo>
                <a:lnTo>
                  <a:pt x="359062" y="458310"/>
                </a:lnTo>
                <a:lnTo>
                  <a:pt x="349049" y="464367"/>
                </a:lnTo>
                <a:lnTo>
                  <a:pt x="310624" y="479168"/>
                </a:lnTo>
                <a:lnTo>
                  <a:pt x="262564" y="486857"/>
                </a:lnTo>
                <a:lnTo>
                  <a:pt x="245055" y="487367"/>
                </a:lnTo>
                <a:lnTo>
                  <a:pt x="390867" y="487367"/>
                </a:lnTo>
                <a:lnTo>
                  <a:pt x="370999" y="460540"/>
                </a:lnTo>
                <a:lnTo>
                  <a:pt x="369983" y="458069"/>
                </a:lnTo>
                <a:lnTo>
                  <a:pt x="367753" y="456813"/>
                </a:lnTo>
                <a:close/>
              </a:path>
              <a:path w="553084" h="558800" extrusionOk="0">
                <a:moveTo>
                  <a:pt x="497040" y="390009"/>
                </a:moveTo>
                <a:lnTo>
                  <a:pt x="327775" y="390009"/>
                </a:lnTo>
                <a:lnTo>
                  <a:pt x="329262" y="391988"/>
                </a:lnTo>
                <a:lnTo>
                  <a:pt x="344907" y="405353"/>
                </a:lnTo>
                <a:lnTo>
                  <a:pt x="363537" y="414902"/>
                </a:lnTo>
                <a:lnTo>
                  <a:pt x="385149" y="420631"/>
                </a:lnTo>
                <a:lnTo>
                  <a:pt x="409741" y="422542"/>
                </a:lnTo>
                <a:lnTo>
                  <a:pt x="438385" y="420003"/>
                </a:lnTo>
                <a:lnTo>
                  <a:pt x="463957" y="412387"/>
                </a:lnTo>
                <a:lnTo>
                  <a:pt x="486454" y="399695"/>
                </a:lnTo>
                <a:lnTo>
                  <a:pt x="497040" y="390009"/>
                </a:lnTo>
                <a:close/>
              </a:path>
              <a:path w="553084" h="558800" extrusionOk="0">
                <a:moveTo>
                  <a:pt x="267410" y="146812"/>
                </a:moveTo>
                <a:lnTo>
                  <a:pt x="219130" y="157926"/>
                </a:lnTo>
                <a:lnTo>
                  <a:pt x="179749" y="190504"/>
                </a:lnTo>
                <a:lnTo>
                  <a:pt x="158231" y="237305"/>
                </a:lnTo>
                <a:lnTo>
                  <a:pt x="148178" y="284671"/>
                </a:lnTo>
                <a:lnTo>
                  <a:pt x="145241" y="324911"/>
                </a:lnTo>
                <a:lnTo>
                  <a:pt x="145334" y="329340"/>
                </a:lnTo>
                <a:lnTo>
                  <a:pt x="158322" y="377920"/>
                </a:lnTo>
                <a:lnTo>
                  <a:pt x="192815" y="410267"/>
                </a:lnTo>
                <a:lnTo>
                  <a:pt x="244301" y="421788"/>
                </a:lnTo>
                <a:lnTo>
                  <a:pt x="255413" y="421322"/>
                </a:lnTo>
                <a:lnTo>
                  <a:pt x="298122" y="410153"/>
                </a:lnTo>
                <a:lnTo>
                  <a:pt x="326026" y="390009"/>
                </a:lnTo>
                <a:lnTo>
                  <a:pt x="497040" y="390009"/>
                </a:lnTo>
                <a:lnTo>
                  <a:pt x="505874" y="381925"/>
                </a:lnTo>
                <a:lnTo>
                  <a:pt x="520205" y="362177"/>
                </a:lnTo>
                <a:lnTo>
                  <a:pt x="255484" y="362177"/>
                </a:lnTo>
                <a:lnTo>
                  <a:pt x="247682" y="361666"/>
                </a:lnTo>
                <a:lnTo>
                  <a:pt x="215988" y="330869"/>
                </a:lnTo>
                <a:lnTo>
                  <a:pt x="214501" y="319697"/>
                </a:lnTo>
                <a:lnTo>
                  <a:pt x="214626" y="309916"/>
                </a:lnTo>
                <a:lnTo>
                  <a:pt x="219154" y="271451"/>
                </a:lnTo>
                <a:lnTo>
                  <a:pt x="232360" y="231741"/>
                </a:lnTo>
                <a:lnTo>
                  <a:pt x="267563" y="207712"/>
                </a:lnTo>
                <a:lnTo>
                  <a:pt x="274855" y="207176"/>
                </a:lnTo>
                <a:lnTo>
                  <a:pt x="393438" y="207176"/>
                </a:lnTo>
                <a:lnTo>
                  <a:pt x="398259" y="171282"/>
                </a:lnTo>
                <a:lnTo>
                  <a:pt x="326026" y="171282"/>
                </a:lnTo>
                <a:lnTo>
                  <a:pt x="325021" y="170654"/>
                </a:lnTo>
                <a:lnTo>
                  <a:pt x="324047" y="169167"/>
                </a:lnTo>
                <a:lnTo>
                  <a:pt x="312957" y="159384"/>
                </a:lnTo>
                <a:lnTo>
                  <a:pt x="299820" y="152398"/>
                </a:lnTo>
                <a:lnTo>
                  <a:pt x="284638" y="148208"/>
                </a:lnTo>
                <a:lnTo>
                  <a:pt x="267410" y="146812"/>
                </a:lnTo>
                <a:close/>
              </a:path>
              <a:path w="553084" h="558800" extrusionOk="0">
                <a:moveTo>
                  <a:pt x="393438" y="207176"/>
                </a:moveTo>
                <a:lnTo>
                  <a:pt x="274855" y="207176"/>
                </a:lnTo>
                <a:lnTo>
                  <a:pt x="282329" y="207712"/>
                </a:lnTo>
                <a:lnTo>
                  <a:pt x="289107" y="209319"/>
                </a:lnTo>
                <a:lnTo>
                  <a:pt x="312613" y="241458"/>
                </a:lnTo>
                <a:lnTo>
                  <a:pt x="312746" y="263202"/>
                </a:lnTo>
                <a:lnTo>
                  <a:pt x="312490" y="269952"/>
                </a:lnTo>
                <a:lnTo>
                  <a:pt x="306526" y="311313"/>
                </a:lnTo>
                <a:lnTo>
                  <a:pt x="286878" y="348974"/>
                </a:lnTo>
                <a:lnTo>
                  <a:pt x="255484" y="362177"/>
                </a:lnTo>
                <a:lnTo>
                  <a:pt x="520205" y="362177"/>
                </a:lnTo>
                <a:lnTo>
                  <a:pt x="522081" y="359592"/>
                </a:lnTo>
                <a:lnTo>
                  <a:pt x="522995" y="357716"/>
                </a:lnTo>
                <a:lnTo>
                  <a:pt x="414956" y="357716"/>
                </a:lnTo>
                <a:lnTo>
                  <a:pt x="406918" y="356924"/>
                </a:lnTo>
                <a:lnTo>
                  <a:pt x="381219" y="321427"/>
                </a:lnTo>
                <a:lnTo>
                  <a:pt x="380684" y="311498"/>
                </a:lnTo>
                <a:lnTo>
                  <a:pt x="380791" y="302744"/>
                </a:lnTo>
                <a:lnTo>
                  <a:pt x="380915" y="300085"/>
                </a:lnTo>
                <a:lnTo>
                  <a:pt x="381434" y="296553"/>
                </a:lnTo>
                <a:lnTo>
                  <a:pt x="393438" y="207176"/>
                </a:lnTo>
                <a:close/>
              </a:path>
              <a:path w="553084" h="558800" extrusionOk="0">
                <a:moveTo>
                  <a:pt x="492596" y="68563"/>
                </a:moveTo>
                <a:lnTo>
                  <a:pt x="308404" y="68563"/>
                </a:lnTo>
                <a:lnTo>
                  <a:pt x="344815" y="71170"/>
                </a:lnTo>
                <a:lnTo>
                  <a:pt x="377319" y="78994"/>
                </a:lnTo>
                <a:lnTo>
                  <a:pt x="430599" y="110300"/>
                </a:lnTo>
                <a:lnTo>
                  <a:pt x="464695" y="161533"/>
                </a:lnTo>
                <a:lnTo>
                  <a:pt x="476062" y="231741"/>
                </a:lnTo>
                <a:lnTo>
                  <a:pt x="475877" y="242707"/>
                </a:lnTo>
                <a:lnTo>
                  <a:pt x="464699" y="309916"/>
                </a:lnTo>
                <a:lnTo>
                  <a:pt x="435633" y="352404"/>
                </a:lnTo>
                <a:lnTo>
                  <a:pt x="414956" y="357716"/>
                </a:lnTo>
                <a:lnTo>
                  <a:pt x="522995" y="357716"/>
                </a:lnTo>
                <a:lnTo>
                  <a:pt x="544444" y="302744"/>
                </a:lnTo>
                <a:lnTo>
                  <a:pt x="551596" y="257849"/>
                </a:lnTo>
                <a:lnTo>
                  <a:pt x="552826" y="228778"/>
                </a:lnTo>
                <a:lnTo>
                  <a:pt x="551000" y="196154"/>
                </a:lnTo>
                <a:lnTo>
                  <a:pt x="545558" y="165534"/>
                </a:lnTo>
                <a:lnTo>
                  <a:pt x="536477" y="136775"/>
                </a:lnTo>
                <a:lnTo>
                  <a:pt x="523769" y="109923"/>
                </a:lnTo>
                <a:lnTo>
                  <a:pt x="507649" y="85449"/>
                </a:lnTo>
                <a:lnTo>
                  <a:pt x="492596" y="68563"/>
                </a:lnTo>
                <a:close/>
              </a:path>
              <a:path w="553084" h="558800" extrusionOk="0">
                <a:moveTo>
                  <a:pt x="397825" y="148309"/>
                </a:moveTo>
                <a:lnTo>
                  <a:pt x="333723" y="148309"/>
                </a:lnTo>
                <a:lnTo>
                  <a:pt x="330497" y="151032"/>
                </a:lnTo>
                <a:lnTo>
                  <a:pt x="330005" y="156497"/>
                </a:lnTo>
                <a:lnTo>
                  <a:pt x="328508" y="168413"/>
                </a:lnTo>
                <a:lnTo>
                  <a:pt x="328508" y="169911"/>
                </a:lnTo>
                <a:lnTo>
                  <a:pt x="328026" y="170790"/>
                </a:lnTo>
                <a:lnTo>
                  <a:pt x="327021" y="171020"/>
                </a:lnTo>
                <a:lnTo>
                  <a:pt x="326026" y="171282"/>
                </a:lnTo>
                <a:lnTo>
                  <a:pt x="398259" y="171282"/>
                </a:lnTo>
                <a:lnTo>
                  <a:pt x="400045" y="157984"/>
                </a:lnTo>
                <a:lnTo>
                  <a:pt x="400537" y="151534"/>
                </a:lnTo>
                <a:lnTo>
                  <a:pt x="397825" y="148309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3"/>
          <p:cNvSpPr/>
          <p:nvPr/>
        </p:nvSpPr>
        <p:spPr bwMode="auto">
          <a:xfrm>
            <a:off x="17996586" y="9561059"/>
            <a:ext cx="410844" cy="645159"/>
          </a:xfrm>
          <a:custGeom>
            <a:avLst/>
            <a:gdLst/>
            <a:ahLst/>
            <a:cxnLst/>
            <a:rect l="l" t="t" r="r" b="b"/>
            <a:pathLst>
              <a:path w="410844" h="645159" extrusionOk="0">
                <a:moveTo>
                  <a:pt x="121902" y="0"/>
                </a:moveTo>
                <a:lnTo>
                  <a:pt x="7978" y="0"/>
                </a:lnTo>
                <a:lnTo>
                  <a:pt x="5371" y="1088"/>
                </a:lnTo>
                <a:lnTo>
                  <a:pt x="1078" y="5382"/>
                </a:lnTo>
                <a:lnTo>
                  <a:pt x="0" y="7989"/>
                </a:lnTo>
                <a:lnTo>
                  <a:pt x="0" y="636828"/>
                </a:lnTo>
                <a:lnTo>
                  <a:pt x="1078" y="639436"/>
                </a:lnTo>
                <a:lnTo>
                  <a:pt x="5371" y="643729"/>
                </a:lnTo>
                <a:lnTo>
                  <a:pt x="7978" y="644786"/>
                </a:lnTo>
                <a:lnTo>
                  <a:pt x="121902" y="644786"/>
                </a:lnTo>
                <a:lnTo>
                  <a:pt x="124509" y="643729"/>
                </a:lnTo>
                <a:lnTo>
                  <a:pt x="128812" y="639436"/>
                </a:lnTo>
                <a:lnTo>
                  <a:pt x="129880" y="636828"/>
                </a:lnTo>
                <a:lnTo>
                  <a:pt x="129880" y="358324"/>
                </a:lnTo>
                <a:lnTo>
                  <a:pt x="131178" y="340770"/>
                </a:lnTo>
                <a:lnTo>
                  <a:pt x="150613" y="298441"/>
                </a:lnTo>
                <a:lnTo>
                  <a:pt x="189211" y="276865"/>
                </a:lnTo>
                <a:lnTo>
                  <a:pt x="205417" y="275426"/>
                </a:lnTo>
                <a:lnTo>
                  <a:pt x="221620" y="276865"/>
                </a:lnTo>
                <a:lnTo>
                  <a:pt x="260232" y="298441"/>
                </a:lnTo>
                <a:lnTo>
                  <a:pt x="279659" y="340770"/>
                </a:lnTo>
                <a:lnTo>
                  <a:pt x="280954" y="358324"/>
                </a:lnTo>
                <a:lnTo>
                  <a:pt x="280954" y="636828"/>
                </a:lnTo>
                <a:lnTo>
                  <a:pt x="282022" y="639436"/>
                </a:lnTo>
                <a:lnTo>
                  <a:pt x="286326" y="643729"/>
                </a:lnTo>
                <a:lnTo>
                  <a:pt x="288923" y="644786"/>
                </a:lnTo>
                <a:lnTo>
                  <a:pt x="402846" y="644786"/>
                </a:lnTo>
                <a:lnTo>
                  <a:pt x="405453" y="643729"/>
                </a:lnTo>
                <a:lnTo>
                  <a:pt x="409746" y="639436"/>
                </a:lnTo>
                <a:lnTo>
                  <a:pt x="410835" y="636828"/>
                </a:lnTo>
                <a:lnTo>
                  <a:pt x="410835" y="331602"/>
                </a:lnTo>
                <a:lnTo>
                  <a:pt x="399546" y="262295"/>
                </a:lnTo>
                <a:lnTo>
                  <a:pt x="365695" y="209103"/>
                </a:lnTo>
                <a:lnTo>
                  <a:pt x="313422" y="175252"/>
                </a:lnTo>
                <a:lnTo>
                  <a:pt x="246872" y="163963"/>
                </a:lnTo>
                <a:lnTo>
                  <a:pt x="211864" y="167304"/>
                </a:lnTo>
                <a:lnTo>
                  <a:pt x="181464" y="177324"/>
                </a:lnTo>
                <a:lnTo>
                  <a:pt x="155671" y="194019"/>
                </a:lnTo>
                <a:lnTo>
                  <a:pt x="134488" y="217386"/>
                </a:lnTo>
                <a:lnTo>
                  <a:pt x="133870" y="218621"/>
                </a:lnTo>
                <a:lnTo>
                  <a:pt x="132948" y="218925"/>
                </a:lnTo>
                <a:lnTo>
                  <a:pt x="130488" y="217700"/>
                </a:lnTo>
                <a:lnTo>
                  <a:pt x="129880" y="216464"/>
                </a:lnTo>
                <a:lnTo>
                  <a:pt x="129880" y="7989"/>
                </a:lnTo>
                <a:lnTo>
                  <a:pt x="128812" y="5382"/>
                </a:lnTo>
                <a:lnTo>
                  <a:pt x="124509" y="1088"/>
                </a:lnTo>
                <a:lnTo>
                  <a:pt x="121902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4"/>
          <p:cNvSpPr/>
          <p:nvPr/>
        </p:nvSpPr>
        <p:spPr bwMode="auto">
          <a:xfrm>
            <a:off x="18496764" y="9732386"/>
            <a:ext cx="410209" cy="480059"/>
          </a:xfrm>
          <a:custGeom>
            <a:avLst/>
            <a:gdLst/>
            <a:ahLst/>
            <a:cxnLst/>
            <a:rect l="l" t="t" r="r" b="b"/>
            <a:pathLst>
              <a:path w="410209" h="480059" extrusionOk="0">
                <a:moveTo>
                  <a:pt x="401924" y="0"/>
                </a:moveTo>
                <a:lnTo>
                  <a:pt x="288001" y="0"/>
                </a:lnTo>
                <a:lnTo>
                  <a:pt x="285394" y="1078"/>
                </a:lnTo>
                <a:lnTo>
                  <a:pt x="283247" y="3235"/>
                </a:lnTo>
                <a:lnTo>
                  <a:pt x="281101" y="5392"/>
                </a:lnTo>
                <a:lnTo>
                  <a:pt x="280022" y="7989"/>
                </a:lnTo>
                <a:lnTo>
                  <a:pt x="280022" y="301215"/>
                </a:lnTo>
                <a:lnTo>
                  <a:pt x="276736" y="315700"/>
                </a:lnTo>
                <a:lnTo>
                  <a:pt x="255154" y="350491"/>
                </a:lnTo>
                <a:lnTo>
                  <a:pt x="218537" y="368201"/>
                </a:lnTo>
                <a:lnTo>
                  <a:pt x="203574" y="369381"/>
                </a:lnTo>
                <a:lnTo>
                  <a:pt x="187020" y="367942"/>
                </a:lnTo>
                <a:lnTo>
                  <a:pt x="148759" y="346355"/>
                </a:lnTo>
                <a:lnTo>
                  <a:pt x="130205" y="304040"/>
                </a:lnTo>
                <a:lnTo>
                  <a:pt x="128969" y="286483"/>
                </a:lnTo>
                <a:lnTo>
                  <a:pt x="128969" y="7989"/>
                </a:lnTo>
                <a:lnTo>
                  <a:pt x="127880" y="5392"/>
                </a:lnTo>
                <a:lnTo>
                  <a:pt x="123577" y="1078"/>
                </a:lnTo>
                <a:lnTo>
                  <a:pt x="120970" y="0"/>
                </a:lnTo>
                <a:lnTo>
                  <a:pt x="7978" y="0"/>
                </a:lnTo>
                <a:lnTo>
                  <a:pt x="5371" y="1078"/>
                </a:lnTo>
                <a:lnTo>
                  <a:pt x="1068" y="5392"/>
                </a:lnTo>
                <a:lnTo>
                  <a:pt x="0" y="7989"/>
                </a:lnTo>
                <a:lnTo>
                  <a:pt x="0" y="318723"/>
                </a:lnTo>
                <a:lnTo>
                  <a:pt x="11284" y="386659"/>
                </a:lnTo>
                <a:lnTo>
                  <a:pt x="45139" y="437546"/>
                </a:lnTo>
                <a:lnTo>
                  <a:pt x="96490" y="469323"/>
                </a:lnTo>
                <a:lnTo>
                  <a:pt x="160288" y="479912"/>
                </a:lnTo>
                <a:lnTo>
                  <a:pt x="196438" y="476804"/>
                </a:lnTo>
                <a:lnTo>
                  <a:pt x="227523" y="467479"/>
                </a:lnTo>
                <a:lnTo>
                  <a:pt x="253544" y="451936"/>
                </a:lnTo>
                <a:lnTo>
                  <a:pt x="274504" y="430175"/>
                </a:lnTo>
                <a:lnTo>
                  <a:pt x="275729" y="428342"/>
                </a:lnTo>
                <a:lnTo>
                  <a:pt x="276944" y="427568"/>
                </a:lnTo>
                <a:lnTo>
                  <a:pt x="279415" y="428196"/>
                </a:lnTo>
                <a:lnTo>
                  <a:pt x="280022" y="429253"/>
                </a:lnTo>
                <a:lnTo>
                  <a:pt x="280022" y="465493"/>
                </a:lnTo>
                <a:lnTo>
                  <a:pt x="281101" y="468100"/>
                </a:lnTo>
                <a:lnTo>
                  <a:pt x="285394" y="472404"/>
                </a:lnTo>
                <a:lnTo>
                  <a:pt x="288001" y="473462"/>
                </a:lnTo>
                <a:lnTo>
                  <a:pt x="401924" y="473462"/>
                </a:lnTo>
                <a:lnTo>
                  <a:pt x="404521" y="472404"/>
                </a:lnTo>
                <a:lnTo>
                  <a:pt x="408825" y="468100"/>
                </a:lnTo>
                <a:lnTo>
                  <a:pt x="409914" y="465493"/>
                </a:lnTo>
                <a:lnTo>
                  <a:pt x="409914" y="7989"/>
                </a:lnTo>
                <a:lnTo>
                  <a:pt x="408825" y="5392"/>
                </a:lnTo>
                <a:lnTo>
                  <a:pt x="404521" y="1078"/>
                </a:lnTo>
                <a:lnTo>
                  <a:pt x="401924" y="0"/>
                </a:lnTo>
                <a:close/>
              </a:path>
            </a:pathLst>
          </a:custGeom>
          <a:solidFill>
            <a:srgbClr val="145B9E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5"/>
          <p:cNvSpPr/>
          <p:nvPr/>
        </p:nvSpPr>
        <p:spPr bwMode="auto">
          <a:xfrm>
            <a:off x="15497588" y="10375889"/>
            <a:ext cx="184150" cy="288924"/>
          </a:xfrm>
          <a:custGeom>
            <a:avLst/>
            <a:gdLst/>
            <a:ahLst/>
            <a:cxnLst/>
            <a:rect l="l" t="t" r="r" b="b"/>
            <a:pathLst>
              <a:path w="184150" h="288925" extrusionOk="0">
                <a:moveTo>
                  <a:pt x="92238" y="0"/>
                </a:moveTo>
                <a:lnTo>
                  <a:pt x="43893" y="10879"/>
                </a:lnTo>
                <a:lnTo>
                  <a:pt x="11465" y="41286"/>
                </a:lnTo>
                <a:lnTo>
                  <a:pt x="0" y="86625"/>
                </a:lnTo>
                <a:lnTo>
                  <a:pt x="0" y="201417"/>
                </a:lnTo>
                <a:lnTo>
                  <a:pt x="11465" y="247154"/>
                </a:lnTo>
                <a:lnTo>
                  <a:pt x="43893" y="277960"/>
                </a:lnTo>
                <a:lnTo>
                  <a:pt x="92238" y="288839"/>
                </a:lnTo>
                <a:lnTo>
                  <a:pt x="105358" y="288158"/>
                </a:lnTo>
                <a:lnTo>
                  <a:pt x="150063" y="271983"/>
                </a:lnTo>
                <a:lnTo>
                  <a:pt x="177630" y="237422"/>
                </a:lnTo>
                <a:lnTo>
                  <a:pt x="184088" y="202632"/>
                </a:lnTo>
                <a:lnTo>
                  <a:pt x="184088" y="200213"/>
                </a:lnTo>
                <a:lnTo>
                  <a:pt x="182737" y="199009"/>
                </a:lnTo>
                <a:lnTo>
                  <a:pt x="180057" y="199009"/>
                </a:lnTo>
                <a:lnTo>
                  <a:pt x="166759" y="198203"/>
                </a:lnTo>
                <a:lnTo>
                  <a:pt x="164078" y="198203"/>
                </a:lnTo>
                <a:lnTo>
                  <a:pt x="162738" y="199407"/>
                </a:lnTo>
                <a:lnTo>
                  <a:pt x="162738" y="201826"/>
                </a:lnTo>
                <a:lnTo>
                  <a:pt x="161529" y="217005"/>
                </a:lnTo>
                <a:lnTo>
                  <a:pt x="143398" y="251374"/>
                </a:lnTo>
                <a:lnTo>
                  <a:pt x="107368" y="268740"/>
                </a:lnTo>
                <a:lnTo>
                  <a:pt x="92238" y="269897"/>
                </a:lnTo>
                <a:lnTo>
                  <a:pt x="77095" y="268740"/>
                </a:lnTo>
                <a:lnTo>
                  <a:pt x="40878" y="251374"/>
                </a:lnTo>
                <a:lnTo>
                  <a:pt x="22569" y="217005"/>
                </a:lnTo>
                <a:lnTo>
                  <a:pt x="21350" y="202632"/>
                </a:lnTo>
                <a:lnTo>
                  <a:pt x="21350" y="85808"/>
                </a:lnTo>
                <a:lnTo>
                  <a:pt x="32221" y="47178"/>
                </a:lnTo>
                <a:lnTo>
                  <a:pt x="63234" y="23525"/>
                </a:lnTo>
                <a:lnTo>
                  <a:pt x="92238" y="18941"/>
                </a:lnTo>
                <a:lnTo>
                  <a:pt x="107368" y="20088"/>
                </a:lnTo>
                <a:lnTo>
                  <a:pt x="143398" y="37265"/>
                </a:lnTo>
                <a:lnTo>
                  <a:pt x="161529" y="71449"/>
                </a:lnTo>
                <a:lnTo>
                  <a:pt x="162738" y="85808"/>
                </a:lnTo>
                <a:lnTo>
                  <a:pt x="162738" y="89704"/>
                </a:lnTo>
                <a:lnTo>
                  <a:pt x="164078" y="91044"/>
                </a:lnTo>
                <a:lnTo>
                  <a:pt x="166759" y="91044"/>
                </a:lnTo>
                <a:lnTo>
                  <a:pt x="181125" y="90238"/>
                </a:lnTo>
                <a:lnTo>
                  <a:pt x="182067" y="89829"/>
                </a:lnTo>
                <a:lnTo>
                  <a:pt x="183690" y="88227"/>
                </a:lnTo>
                <a:lnTo>
                  <a:pt x="184088" y="87149"/>
                </a:lnTo>
                <a:lnTo>
                  <a:pt x="183370" y="73093"/>
                </a:lnTo>
                <a:lnTo>
                  <a:pt x="166279" y="31568"/>
                </a:lnTo>
                <a:lnTo>
                  <a:pt x="129330" y="6012"/>
                </a:lnTo>
                <a:lnTo>
                  <a:pt x="105358" y="668"/>
                </a:lnTo>
                <a:lnTo>
                  <a:pt x="92238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8" name="object 6"/>
          <p:cNvPicPr/>
          <p:nvPr/>
        </p:nvPicPr>
        <p:blipFill>
          <a:blip r:embed="rId2"/>
          <a:stretch/>
        </p:blipFill>
        <p:spPr bwMode="auto">
          <a:xfrm>
            <a:off x="15738473" y="10454856"/>
            <a:ext cx="160279" cy="209470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 bwMode="auto">
          <a:xfrm>
            <a:off x="15962448" y="10455253"/>
            <a:ext cx="266700" cy="206375"/>
          </a:xfrm>
          <a:custGeom>
            <a:avLst/>
            <a:gdLst/>
            <a:ahLst/>
            <a:cxnLst/>
            <a:rect l="l" t="t" r="r" b="b"/>
            <a:pathLst>
              <a:path w="266700" h="206375" extrusionOk="0">
                <a:moveTo>
                  <a:pt x="201417" y="0"/>
                </a:moveTo>
                <a:lnTo>
                  <a:pt x="163953" y="8858"/>
                </a:lnTo>
                <a:lnTo>
                  <a:pt x="139377" y="35046"/>
                </a:lnTo>
                <a:lnTo>
                  <a:pt x="138571" y="35841"/>
                </a:lnTo>
                <a:lnTo>
                  <a:pt x="137901" y="35726"/>
                </a:lnTo>
                <a:lnTo>
                  <a:pt x="133075" y="26849"/>
                </a:lnTo>
                <a:lnTo>
                  <a:pt x="127850" y="19991"/>
                </a:lnTo>
                <a:lnTo>
                  <a:pt x="88661" y="567"/>
                </a:lnTo>
                <a:lnTo>
                  <a:pt x="78552" y="0"/>
                </a:lnTo>
                <a:lnTo>
                  <a:pt x="69727" y="404"/>
                </a:lnTo>
                <a:lnTo>
                  <a:pt x="33277" y="14500"/>
                </a:lnTo>
                <a:lnTo>
                  <a:pt x="23098" y="26323"/>
                </a:lnTo>
                <a:lnTo>
                  <a:pt x="22690" y="26449"/>
                </a:lnTo>
                <a:lnTo>
                  <a:pt x="21611" y="25915"/>
                </a:lnTo>
                <a:lnTo>
                  <a:pt x="21350" y="25517"/>
                </a:lnTo>
                <a:lnTo>
                  <a:pt x="21350" y="4167"/>
                </a:lnTo>
                <a:lnTo>
                  <a:pt x="19999" y="2816"/>
                </a:lnTo>
                <a:lnTo>
                  <a:pt x="1340" y="2816"/>
                </a:lnTo>
                <a:lnTo>
                  <a:pt x="0" y="4167"/>
                </a:lnTo>
                <a:lnTo>
                  <a:pt x="0" y="204506"/>
                </a:lnTo>
                <a:lnTo>
                  <a:pt x="1340" y="205847"/>
                </a:lnTo>
                <a:lnTo>
                  <a:pt x="19999" y="205847"/>
                </a:lnTo>
                <a:lnTo>
                  <a:pt x="21350" y="204506"/>
                </a:lnTo>
                <a:lnTo>
                  <a:pt x="21350" y="69694"/>
                </a:lnTo>
                <a:lnTo>
                  <a:pt x="22218" y="58617"/>
                </a:lnTo>
                <a:lnTo>
                  <a:pt x="51612" y="22359"/>
                </a:lnTo>
                <a:lnTo>
                  <a:pt x="72919" y="18931"/>
                </a:lnTo>
                <a:lnTo>
                  <a:pt x="83464" y="19800"/>
                </a:lnTo>
                <a:lnTo>
                  <a:pt x="119029" y="49192"/>
                </a:lnTo>
                <a:lnTo>
                  <a:pt x="122457" y="70490"/>
                </a:lnTo>
                <a:lnTo>
                  <a:pt x="122457" y="204506"/>
                </a:lnTo>
                <a:lnTo>
                  <a:pt x="123797" y="205847"/>
                </a:lnTo>
                <a:lnTo>
                  <a:pt x="142058" y="205847"/>
                </a:lnTo>
                <a:lnTo>
                  <a:pt x="143409" y="204506"/>
                </a:lnTo>
                <a:lnTo>
                  <a:pt x="143409" y="69694"/>
                </a:lnTo>
                <a:lnTo>
                  <a:pt x="144302" y="58617"/>
                </a:lnTo>
                <a:lnTo>
                  <a:pt x="165426" y="26639"/>
                </a:lnTo>
                <a:lnTo>
                  <a:pt x="195376" y="18931"/>
                </a:lnTo>
                <a:lnTo>
                  <a:pt x="205934" y="19800"/>
                </a:lnTo>
                <a:lnTo>
                  <a:pt x="241849" y="49192"/>
                </a:lnTo>
                <a:lnTo>
                  <a:pt x="245322" y="70490"/>
                </a:lnTo>
                <a:lnTo>
                  <a:pt x="245322" y="204506"/>
                </a:lnTo>
                <a:lnTo>
                  <a:pt x="246662" y="205847"/>
                </a:lnTo>
                <a:lnTo>
                  <a:pt x="264923" y="205847"/>
                </a:lnTo>
                <a:lnTo>
                  <a:pt x="266274" y="204506"/>
                </a:lnTo>
                <a:lnTo>
                  <a:pt x="266274" y="66458"/>
                </a:lnTo>
                <a:lnTo>
                  <a:pt x="265167" y="51785"/>
                </a:lnTo>
                <a:lnTo>
                  <a:pt x="238952" y="9970"/>
                </a:lnTo>
                <a:lnTo>
                  <a:pt x="215388" y="1107"/>
                </a:lnTo>
                <a:lnTo>
                  <a:pt x="201417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0" name="object 8"/>
          <p:cNvPicPr/>
          <p:nvPr/>
        </p:nvPicPr>
        <p:blipFill>
          <a:blip r:embed="rId3"/>
          <a:stretch/>
        </p:blipFill>
        <p:spPr bwMode="auto">
          <a:xfrm>
            <a:off x="16298823" y="10406507"/>
            <a:ext cx="1348686" cy="333549"/>
          </a:xfrm>
          <a:prstGeom prst="rect">
            <a:avLst/>
          </a:prstGeom>
        </p:spPr>
      </p:pic>
      <p:sp>
        <p:nvSpPr>
          <p:cNvPr id="11" name="object 9"/>
          <p:cNvSpPr/>
          <p:nvPr/>
        </p:nvSpPr>
        <p:spPr bwMode="auto">
          <a:xfrm>
            <a:off x="17786898" y="10375889"/>
            <a:ext cx="184150" cy="288924"/>
          </a:xfrm>
          <a:custGeom>
            <a:avLst/>
            <a:gdLst/>
            <a:ahLst/>
            <a:cxnLst/>
            <a:rect l="l" t="t" r="r" b="b"/>
            <a:pathLst>
              <a:path w="184150" h="288925" extrusionOk="0">
                <a:moveTo>
                  <a:pt x="92248" y="0"/>
                </a:moveTo>
                <a:lnTo>
                  <a:pt x="43904" y="10879"/>
                </a:lnTo>
                <a:lnTo>
                  <a:pt x="11476" y="41286"/>
                </a:lnTo>
                <a:lnTo>
                  <a:pt x="0" y="86625"/>
                </a:lnTo>
                <a:lnTo>
                  <a:pt x="0" y="201417"/>
                </a:lnTo>
                <a:lnTo>
                  <a:pt x="11476" y="247154"/>
                </a:lnTo>
                <a:lnTo>
                  <a:pt x="43904" y="277960"/>
                </a:lnTo>
                <a:lnTo>
                  <a:pt x="92248" y="288839"/>
                </a:lnTo>
                <a:lnTo>
                  <a:pt x="105363" y="288158"/>
                </a:lnTo>
                <a:lnTo>
                  <a:pt x="150064" y="271983"/>
                </a:lnTo>
                <a:lnTo>
                  <a:pt x="177636" y="237422"/>
                </a:lnTo>
                <a:lnTo>
                  <a:pt x="184099" y="202632"/>
                </a:lnTo>
                <a:lnTo>
                  <a:pt x="184099" y="200213"/>
                </a:lnTo>
                <a:lnTo>
                  <a:pt x="182748" y="199009"/>
                </a:lnTo>
                <a:lnTo>
                  <a:pt x="180067" y="199009"/>
                </a:lnTo>
                <a:lnTo>
                  <a:pt x="166769" y="198203"/>
                </a:lnTo>
                <a:lnTo>
                  <a:pt x="164089" y="198203"/>
                </a:lnTo>
                <a:lnTo>
                  <a:pt x="162748" y="199407"/>
                </a:lnTo>
                <a:lnTo>
                  <a:pt x="162748" y="201826"/>
                </a:lnTo>
                <a:lnTo>
                  <a:pt x="161539" y="217005"/>
                </a:lnTo>
                <a:lnTo>
                  <a:pt x="143409" y="251374"/>
                </a:lnTo>
                <a:lnTo>
                  <a:pt x="107379" y="268740"/>
                </a:lnTo>
                <a:lnTo>
                  <a:pt x="92248" y="269897"/>
                </a:lnTo>
                <a:lnTo>
                  <a:pt x="77105" y="268740"/>
                </a:lnTo>
                <a:lnTo>
                  <a:pt x="40888" y="251374"/>
                </a:lnTo>
                <a:lnTo>
                  <a:pt x="22569" y="217005"/>
                </a:lnTo>
                <a:lnTo>
                  <a:pt x="21350" y="202632"/>
                </a:lnTo>
                <a:lnTo>
                  <a:pt x="21350" y="85808"/>
                </a:lnTo>
                <a:lnTo>
                  <a:pt x="32221" y="47178"/>
                </a:lnTo>
                <a:lnTo>
                  <a:pt x="63236" y="23525"/>
                </a:lnTo>
                <a:lnTo>
                  <a:pt x="92248" y="18941"/>
                </a:lnTo>
                <a:lnTo>
                  <a:pt x="107379" y="20088"/>
                </a:lnTo>
                <a:lnTo>
                  <a:pt x="143409" y="37265"/>
                </a:lnTo>
                <a:lnTo>
                  <a:pt x="161539" y="71449"/>
                </a:lnTo>
                <a:lnTo>
                  <a:pt x="162748" y="85808"/>
                </a:lnTo>
                <a:lnTo>
                  <a:pt x="162748" y="89704"/>
                </a:lnTo>
                <a:lnTo>
                  <a:pt x="164089" y="91044"/>
                </a:lnTo>
                <a:lnTo>
                  <a:pt x="166769" y="91044"/>
                </a:lnTo>
                <a:lnTo>
                  <a:pt x="181135" y="90238"/>
                </a:lnTo>
                <a:lnTo>
                  <a:pt x="182078" y="89829"/>
                </a:lnTo>
                <a:lnTo>
                  <a:pt x="183690" y="88227"/>
                </a:lnTo>
                <a:lnTo>
                  <a:pt x="184099" y="87149"/>
                </a:lnTo>
                <a:lnTo>
                  <a:pt x="183380" y="73093"/>
                </a:lnTo>
                <a:lnTo>
                  <a:pt x="166283" y="31568"/>
                </a:lnTo>
                <a:lnTo>
                  <a:pt x="129331" y="6012"/>
                </a:lnTo>
                <a:lnTo>
                  <a:pt x="105363" y="668"/>
                </a:lnTo>
                <a:lnTo>
                  <a:pt x="92248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2" name="object 10"/>
          <p:cNvPicPr/>
          <p:nvPr/>
        </p:nvPicPr>
        <p:blipFill>
          <a:blip r:embed="rId4"/>
          <a:stretch/>
        </p:blipFill>
        <p:spPr bwMode="auto">
          <a:xfrm>
            <a:off x="18028270" y="10454846"/>
            <a:ext cx="157836" cy="209480"/>
          </a:xfrm>
          <a:prstGeom prst="rect">
            <a:avLst/>
          </a:prstGeom>
        </p:spPr>
      </p:pic>
      <p:pic>
        <p:nvPicPr>
          <p:cNvPr id="13" name="object 11"/>
          <p:cNvPicPr/>
          <p:nvPr/>
        </p:nvPicPr>
        <p:blipFill>
          <a:blip r:embed="rId5"/>
          <a:stretch/>
        </p:blipFill>
        <p:spPr bwMode="auto">
          <a:xfrm>
            <a:off x="18248148" y="10455246"/>
            <a:ext cx="149042" cy="205857"/>
          </a:xfrm>
          <a:prstGeom prst="rect">
            <a:avLst/>
          </a:prstGeom>
        </p:spPr>
      </p:pic>
      <p:sp>
        <p:nvSpPr>
          <p:cNvPr id="14" name="object 12"/>
          <p:cNvSpPr/>
          <p:nvPr/>
        </p:nvSpPr>
        <p:spPr bwMode="auto">
          <a:xfrm>
            <a:off x="18445526" y="10406507"/>
            <a:ext cx="104139" cy="255270"/>
          </a:xfrm>
          <a:custGeom>
            <a:avLst/>
            <a:gdLst/>
            <a:ahLst/>
            <a:cxnLst/>
            <a:rect l="l" t="t" r="r" b="b"/>
            <a:pathLst>
              <a:path w="104140" h="255270" extrusionOk="0">
                <a:moveTo>
                  <a:pt x="49412" y="0"/>
                </a:moveTo>
                <a:lnTo>
                  <a:pt x="31161" y="0"/>
                </a:lnTo>
                <a:lnTo>
                  <a:pt x="29821" y="1350"/>
                </a:lnTo>
                <a:lnTo>
                  <a:pt x="29821" y="51035"/>
                </a:lnTo>
                <a:lnTo>
                  <a:pt x="29266" y="51569"/>
                </a:lnTo>
                <a:lnTo>
                  <a:pt x="1340" y="51569"/>
                </a:lnTo>
                <a:lnTo>
                  <a:pt x="0" y="52909"/>
                </a:lnTo>
                <a:lnTo>
                  <a:pt x="0" y="68353"/>
                </a:lnTo>
                <a:lnTo>
                  <a:pt x="1340" y="69694"/>
                </a:lnTo>
                <a:lnTo>
                  <a:pt x="29266" y="69694"/>
                </a:lnTo>
                <a:lnTo>
                  <a:pt x="29821" y="70238"/>
                </a:lnTo>
                <a:lnTo>
                  <a:pt x="29821" y="204245"/>
                </a:lnTo>
                <a:lnTo>
                  <a:pt x="30882" y="217610"/>
                </a:lnTo>
                <a:lnTo>
                  <a:pt x="62288" y="252278"/>
                </a:lnTo>
                <a:lnTo>
                  <a:pt x="87023" y="254997"/>
                </a:lnTo>
                <a:lnTo>
                  <a:pt x="101787" y="254589"/>
                </a:lnTo>
                <a:lnTo>
                  <a:pt x="103127" y="253248"/>
                </a:lnTo>
                <a:lnTo>
                  <a:pt x="103127" y="237008"/>
                </a:lnTo>
                <a:lnTo>
                  <a:pt x="101787" y="235668"/>
                </a:lnTo>
                <a:lnTo>
                  <a:pt x="89829" y="235668"/>
                </a:lnTo>
                <a:lnTo>
                  <a:pt x="80267" y="235151"/>
                </a:lnTo>
                <a:lnTo>
                  <a:pt x="51341" y="208109"/>
                </a:lnTo>
                <a:lnTo>
                  <a:pt x="50762" y="198611"/>
                </a:lnTo>
                <a:lnTo>
                  <a:pt x="50762" y="70238"/>
                </a:lnTo>
                <a:lnTo>
                  <a:pt x="51296" y="69694"/>
                </a:lnTo>
                <a:lnTo>
                  <a:pt x="99504" y="69694"/>
                </a:lnTo>
                <a:lnTo>
                  <a:pt x="102185" y="69694"/>
                </a:lnTo>
                <a:lnTo>
                  <a:pt x="103536" y="68353"/>
                </a:lnTo>
                <a:lnTo>
                  <a:pt x="103536" y="52909"/>
                </a:lnTo>
                <a:lnTo>
                  <a:pt x="102185" y="51569"/>
                </a:lnTo>
                <a:lnTo>
                  <a:pt x="51296" y="51569"/>
                </a:lnTo>
                <a:lnTo>
                  <a:pt x="50762" y="51035"/>
                </a:lnTo>
                <a:lnTo>
                  <a:pt x="50762" y="1350"/>
                </a:lnTo>
                <a:lnTo>
                  <a:pt x="49412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5" name="object 13"/>
          <p:cNvGrpSpPr/>
          <p:nvPr/>
        </p:nvGrpSpPr>
        <p:grpSpPr bwMode="auto">
          <a:xfrm>
            <a:off x="18609074" y="10454846"/>
            <a:ext cx="295274" cy="209550"/>
            <a:chOff x="18609074" y="10454846"/>
            <a:chExt cx="295274" cy="209550"/>
          </a:xfrm>
        </p:grpSpPr>
        <p:pic>
          <p:nvPicPr>
            <p:cNvPr id="16" name="object 14"/>
            <p:cNvPicPr/>
            <p:nvPr/>
          </p:nvPicPr>
          <p:blipFill>
            <a:blip r:embed="rId6"/>
            <a:stretch/>
          </p:blipFill>
          <p:spPr bwMode="auto">
            <a:xfrm>
              <a:off x="18609074" y="10456455"/>
              <a:ext cx="102855" cy="204642"/>
            </a:xfrm>
            <a:prstGeom prst="rect">
              <a:avLst/>
            </a:prstGeom>
          </p:spPr>
        </p:pic>
        <p:pic>
          <p:nvPicPr>
            <p:cNvPr id="17" name="object 15"/>
            <p:cNvPicPr/>
            <p:nvPr/>
          </p:nvPicPr>
          <p:blipFill>
            <a:blip r:embed="rId7"/>
            <a:stretch/>
          </p:blipFill>
          <p:spPr bwMode="auto">
            <a:xfrm>
              <a:off x="18746121" y="10454846"/>
              <a:ext cx="157835" cy="209480"/>
            </a:xfrm>
            <a:prstGeom prst="rect">
              <a:avLst/>
            </a:prstGeom>
          </p:spPr>
        </p:pic>
      </p:grpSp>
      <p:pic>
        <p:nvPicPr>
          <p:cNvPr id="18" name="object 16"/>
          <p:cNvPicPr/>
          <p:nvPr/>
        </p:nvPicPr>
        <p:blipFill>
          <a:blip r:embed="rId8"/>
          <a:stretch/>
        </p:blipFill>
        <p:spPr bwMode="auto">
          <a:xfrm>
            <a:off x="13913854" y="9419921"/>
            <a:ext cx="1164658" cy="1333492"/>
          </a:xfrm>
          <a:prstGeom prst="rect">
            <a:avLst/>
          </a:prstGeom>
        </p:spPr>
      </p:pic>
      <p:pic>
        <p:nvPicPr>
          <p:cNvPr id="19" name="object 17"/>
          <p:cNvPicPr/>
          <p:nvPr/>
        </p:nvPicPr>
        <p:blipFill>
          <a:blip r:embed="rId9"/>
          <a:stretch/>
        </p:blipFill>
        <p:spPr bwMode="auto">
          <a:xfrm>
            <a:off x="0" y="-101600"/>
            <a:ext cx="20104100" cy="8931477"/>
          </a:xfrm>
          <a:prstGeom prst="rect">
            <a:avLst/>
          </a:prstGeom>
        </p:spPr>
      </p:pic>
      <p:sp>
        <p:nvSpPr>
          <p:cNvPr id="20" name="object 18"/>
          <p:cNvSpPr txBox="1">
            <a:spLocks noGrp="1"/>
          </p:cNvSpPr>
          <p:nvPr>
            <p:ph type="title"/>
          </p:nvPr>
        </p:nvSpPr>
        <p:spPr bwMode="auto">
          <a:xfrm>
            <a:off x="3643809" y="2486323"/>
            <a:ext cx="12816481" cy="3034163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939"/>
              </a:spcBef>
              <a:defRPr/>
            </a:pP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b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hu-HU" spc="-50" dirty="0" err="1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r>
              <a:rPr lang="hu-HU" spc="-50" dirty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dirty="0"/>
          </a:p>
        </p:txBody>
      </p:sp>
      <p:grpSp>
        <p:nvGrpSpPr>
          <p:cNvPr id="21" name="object 19"/>
          <p:cNvGrpSpPr/>
          <p:nvPr/>
        </p:nvGrpSpPr>
        <p:grpSpPr bwMode="auto">
          <a:xfrm>
            <a:off x="1" y="-98224"/>
            <a:ext cx="20104100" cy="8928100"/>
            <a:chOff x="1" y="3376"/>
            <a:chExt cx="20104100" cy="8928100"/>
          </a:xfrm>
        </p:grpSpPr>
        <p:pic>
          <p:nvPicPr>
            <p:cNvPr id="22" name="object 20"/>
            <p:cNvPicPr/>
            <p:nvPr/>
          </p:nvPicPr>
          <p:blipFill>
            <a:blip r:embed="rId10"/>
            <a:stretch/>
          </p:blipFill>
          <p:spPr bwMode="auto">
            <a:xfrm>
              <a:off x="11539487" y="3376"/>
              <a:ext cx="8564612" cy="8928100"/>
            </a:xfrm>
            <a:prstGeom prst="rect">
              <a:avLst/>
            </a:prstGeom>
          </p:spPr>
        </p:pic>
        <p:pic>
          <p:nvPicPr>
            <p:cNvPr id="23" name="object 21"/>
            <p:cNvPicPr/>
            <p:nvPr/>
          </p:nvPicPr>
          <p:blipFill>
            <a:blip r:embed="rId11"/>
            <a:stretch/>
          </p:blipFill>
          <p:spPr bwMode="auto">
            <a:xfrm>
              <a:off x="1" y="8665800"/>
              <a:ext cx="20104099" cy="265677"/>
            </a:xfrm>
            <a:prstGeom prst="rect">
              <a:avLst/>
            </a:prstGeom>
          </p:spPr>
        </p:pic>
      </p:grpSp>
      <p:pic>
        <p:nvPicPr>
          <p:cNvPr id="24" name="Picture 21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0" y="8670687"/>
            <a:ext cx="20104100" cy="2638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99"/>
            <a:ext cx="20104100" cy="2642870"/>
            <a:chOff x="0" y="866579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99"/>
              <a:ext cx="20104100" cy="2642756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45"/>
                  </a:moveTo>
                  <a:lnTo>
                    <a:pt x="172618" y="862901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34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26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00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69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69"/>
                  </a:lnTo>
                  <a:lnTo>
                    <a:pt x="22567" y="1039202"/>
                  </a:lnTo>
                  <a:lnTo>
                    <a:pt x="21348" y="1024826"/>
                  </a:lnTo>
                  <a:lnTo>
                    <a:pt x="21348" y="908011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46"/>
                  </a:lnTo>
                  <a:lnTo>
                    <a:pt x="107365" y="842289"/>
                  </a:lnTo>
                  <a:lnTo>
                    <a:pt x="143395" y="859459"/>
                  </a:lnTo>
                  <a:lnTo>
                    <a:pt x="161531" y="893648"/>
                  </a:lnTo>
                  <a:lnTo>
                    <a:pt x="162737" y="908011"/>
                  </a:lnTo>
                  <a:lnTo>
                    <a:pt x="162737" y="911898"/>
                  </a:lnTo>
                  <a:lnTo>
                    <a:pt x="164084" y="913244"/>
                  </a:lnTo>
                  <a:lnTo>
                    <a:pt x="166763" y="913244"/>
                  </a:lnTo>
                  <a:lnTo>
                    <a:pt x="181127" y="912431"/>
                  </a:lnTo>
                  <a:lnTo>
                    <a:pt x="182067" y="912025"/>
                  </a:lnTo>
                  <a:lnTo>
                    <a:pt x="183692" y="910424"/>
                  </a:lnTo>
                  <a:lnTo>
                    <a:pt x="184086" y="909345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591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27"/>
                  </a:lnTo>
                  <a:lnTo>
                    <a:pt x="155765" y="270827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811"/>
                  </a:lnTo>
                  <a:lnTo>
                    <a:pt x="29718" y="651103"/>
                  </a:lnTo>
                  <a:lnTo>
                    <a:pt x="32334" y="652170"/>
                  </a:lnTo>
                  <a:lnTo>
                    <a:pt x="146240" y="652170"/>
                  </a:lnTo>
                  <a:lnTo>
                    <a:pt x="148844" y="651103"/>
                  </a:lnTo>
                  <a:lnTo>
                    <a:pt x="153162" y="646811"/>
                  </a:lnTo>
                  <a:lnTo>
                    <a:pt x="154241" y="644194"/>
                  </a:lnTo>
                  <a:lnTo>
                    <a:pt x="154241" y="383819"/>
                  </a:lnTo>
                  <a:lnTo>
                    <a:pt x="155765" y="382282"/>
                  </a:lnTo>
                  <a:lnTo>
                    <a:pt x="365467" y="382282"/>
                  </a:lnTo>
                  <a:lnTo>
                    <a:pt x="367017" y="383819"/>
                  </a:lnTo>
                  <a:lnTo>
                    <a:pt x="367017" y="644194"/>
                  </a:lnTo>
                  <a:lnTo>
                    <a:pt x="368071" y="646811"/>
                  </a:lnTo>
                  <a:lnTo>
                    <a:pt x="372376" y="651103"/>
                  </a:lnTo>
                  <a:lnTo>
                    <a:pt x="374980" y="652170"/>
                  </a:lnTo>
                  <a:lnTo>
                    <a:pt x="488911" y="652170"/>
                  </a:lnTo>
                  <a:lnTo>
                    <a:pt x="491515" y="651103"/>
                  </a:lnTo>
                  <a:lnTo>
                    <a:pt x="495808" y="646811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24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803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52"/>
                  </a:lnTo>
                  <a:lnTo>
                    <a:pt x="917841" y="273126"/>
                  </a:lnTo>
                  <a:lnTo>
                    <a:pt x="869810" y="296011"/>
                  </a:lnTo>
                  <a:lnTo>
                    <a:pt x="849668" y="297535"/>
                  </a:lnTo>
                  <a:lnTo>
                    <a:pt x="729615" y="297535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56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61"/>
                  </a:lnTo>
                  <a:lnTo>
                    <a:pt x="898499" y="8001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94"/>
                  </a:lnTo>
                  <a:lnTo>
                    <a:pt x="599274" y="646811"/>
                  </a:lnTo>
                  <a:lnTo>
                    <a:pt x="603567" y="651103"/>
                  </a:lnTo>
                  <a:lnTo>
                    <a:pt x="606183" y="652170"/>
                  </a:lnTo>
                  <a:lnTo>
                    <a:pt x="720090" y="652170"/>
                  </a:lnTo>
                  <a:lnTo>
                    <a:pt x="722706" y="651103"/>
                  </a:lnTo>
                  <a:lnTo>
                    <a:pt x="726998" y="646811"/>
                  </a:lnTo>
                  <a:lnTo>
                    <a:pt x="728091" y="644194"/>
                  </a:lnTo>
                  <a:lnTo>
                    <a:pt x="728091" y="403148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50"/>
                  </a:lnTo>
                  <a:lnTo>
                    <a:pt x="1057821" y="285610"/>
                  </a:lnTo>
                  <a:lnTo>
                    <a:pt x="1070952" y="234480"/>
                  </a:lnTo>
                  <a:lnTo>
                    <a:pt x="1072591" y="206324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22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63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54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96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19"/>
                  </a:lnTo>
                  <a:lnTo>
                    <a:pt x="1617891" y="442468"/>
                  </a:lnTo>
                  <a:lnTo>
                    <a:pt x="1616798" y="440296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79"/>
                  </a:lnTo>
                  <a:lnTo>
                    <a:pt x="1488020" y="441236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495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495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36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31"/>
                  </a:lnTo>
                  <a:lnTo>
                    <a:pt x="1334528" y="118833"/>
                  </a:lnTo>
                  <a:lnTo>
                    <a:pt x="1379321" y="111455"/>
                  </a:lnTo>
                  <a:lnTo>
                    <a:pt x="1402549" y="113296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74"/>
                  </a:lnTo>
                  <a:lnTo>
                    <a:pt x="1499057" y="229374"/>
                  </a:lnTo>
                  <a:lnTo>
                    <a:pt x="1606842" y="222910"/>
                  </a:lnTo>
                  <a:lnTo>
                    <a:pt x="1614208" y="221703"/>
                  </a:lnTo>
                  <a:lnTo>
                    <a:pt x="1617891" y="218300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31" y="229628"/>
                  </a:lnTo>
                  <a:lnTo>
                    <a:pt x="2357602" y="224878"/>
                  </a:lnTo>
                  <a:lnTo>
                    <a:pt x="2309533" y="190131"/>
                  </a:lnTo>
                  <a:lnTo>
                    <a:pt x="2250656" y="168338"/>
                  </a:lnTo>
                  <a:lnTo>
                    <a:pt x="2182850" y="161061"/>
                  </a:lnTo>
                  <a:lnTo>
                    <a:pt x="2144382" y="163258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30"/>
                  </a:lnTo>
                  <a:lnTo>
                    <a:pt x="1904669" y="327875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74"/>
                  </a:lnTo>
                  <a:lnTo>
                    <a:pt x="1869236" y="480758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27"/>
                  </a:lnTo>
                  <a:lnTo>
                    <a:pt x="2011629" y="702881"/>
                  </a:lnTo>
                  <a:lnTo>
                    <a:pt x="2072741" y="717423"/>
                  </a:lnTo>
                  <a:lnTo>
                    <a:pt x="2106079" y="719239"/>
                  </a:lnTo>
                  <a:lnTo>
                    <a:pt x="2129066" y="718477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24"/>
                  </a:lnTo>
                  <a:lnTo>
                    <a:pt x="2270048" y="661860"/>
                  </a:lnTo>
                  <a:lnTo>
                    <a:pt x="2260104" y="648436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32"/>
                  </a:lnTo>
                  <a:lnTo>
                    <a:pt x="2131796" y="647928"/>
                  </a:lnTo>
                  <a:lnTo>
                    <a:pt x="2114296" y="648436"/>
                  </a:lnTo>
                  <a:lnTo>
                    <a:pt x="2076881" y="645642"/>
                  </a:lnTo>
                  <a:lnTo>
                    <a:pt x="2014664" y="623290"/>
                  </a:lnTo>
                  <a:lnTo>
                    <a:pt x="1969947" y="579221"/>
                  </a:lnTo>
                  <a:lnTo>
                    <a:pt x="1947214" y="517372"/>
                  </a:lnTo>
                  <a:lnTo>
                    <a:pt x="1944433" y="480758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38"/>
                  </a:lnTo>
                  <a:lnTo>
                    <a:pt x="2042236" y="270230"/>
                  </a:lnTo>
                  <a:lnTo>
                    <a:pt x="2092045" y="244309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111"/>
                  </a:lnTo>
                  <a:lnTo>
                    <a:pt x="2319718" y="294614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71"/>
                  </a:lnTo>
                  <a:lnTo>
                    <a:pt x="2333929" y="470979"/>
                  </a:lnTo>
                  <a:lnTo>
                    <a:pt x="2304872" y="513473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49"/>
                  </a:lnTo>
                  <a:lnTo>
                    <a:pt x="2267496" y="332346"/>
                  </a:lnTo>
                  <a:lnTo>
                    <a:pt x="2269286" y="319049"/>
                  </a:lnTo>
                  <a:lnTo>
                    <a:pt x="2269769" y="312597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76"/>
                  </a:lnTo>
                  <a:lnTo>
                    <a:pt x="2197747" y="330974"/>
                  </a:lnTo>
                  <a:lnTo>
                    <a:pt x="2197265" y="331863"/>
                  </a:lnTo>
                  <a:lnTo>
                    <a:pt x="2195258" y="332346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46"/>
                  </a:lnTo>
                  <a:lnTo>
                    <a:pt x="2181987" y="320344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76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34"/>
                  </a:lnTo>
                  <a:lnTo>
                    <a:pt x="2083739" y="480758"/>
                  </a:lnTo>
                  <a:lnTo>
                    <a:pt x="2083866" y="470979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82"/>
                  </a:lnTo>
                  <a:lnTo>
                    <a:pt x="2144090" y="368249"/>
                  </a:lnTo>
                  <a:lnTo>
                    <a:pt x="2151570" y="368782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44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18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90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66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75"/>
                  </a:lnTo>
                  <a:lnTo>
                    <a:pt x="2355685" y="56076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04173" y="494271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71"/>
                  </a:lnTo>
                  <a:lnTo>
                    <a:pt x="2864701" y="216471"/>
                  </a:lnTo>
                  <a:lnTo>
                    <a:pt x="2812427" y="182626"/>
                  </a:lnTo>
                  <a:lnTo>
                    <a:pt x="2745867" y="171335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83"/>
                  </a:lnTo>
                  <a:lnTo>
                    <a:pt x="2633484" y="224751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811"/>
                  </a:lnTo>
                  <a:lnTo>
                    <a:pt x="2504376" y="651103"/>
                  </a:lnTo>
                  <a:lnTo>
                    <a:pt x="2506980" y="652170"/>
                  </a:lnTo>
                  <a:lnTo>
                    <a:pt x="2620899" y="652170"/>
                  </a:lnTo>
                  <a:lnTo>
                    <a:pt x="2623502" y="651103"/>
                  </a:lnTo>
                  <a:lnTo>
                    <a:pt x="2627807" y="646811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38"/>
                  </a:lnTo>
                  <a:lnTo>
                    <a:pt x="2704414" y="282790"/>
                  </a:lnTo>
                  <a:lnTo>
                    <a:pt x="2720619" y="284238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811"/>
                  </a:lnTo>
                  <a:lnTo>
                    <a:pt x="2785326" y="651103"/>
                  </a:lnTo>
                  <a:lnTo>
                    <a:pt x="2787916" y="652170"/>
                  </a:lnTo>
                  <a:lnTo>
                    <a:pt x="2901848" y="652170"/>
                  </a:lnTo>
                  <a:lnTo>
                    <a:pt x="2904452" y="651103"/>
                  </a:lnTo>
                  <a:lnTo>
                    <a:pt x="2908744" y="646811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702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702"/>
                  </a:lnTo>
                  <a:lnTo>
                    <a:pt x="3279203" y="479907"/>
                  </a:lnTo>
                  <a:lnTo>
                    <a:pt x="3275914" y="494398"/>
                  </a:lnTo>
                  <a:lnTo>
                    <a:pt x="3254337" y="529183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33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702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702"/>
                  </a:lnTo>
                  <a:lnTo>
                    <a:pt x="2999181" y="497420"/>
                  </a:lnTo>
                  <a:lnTo>
                    <a:pt x="3010458" y="565365"/>
                  </a:lnTo>
                  <a:lnTo>
                    <a:pt x="3044317" y="616242"/>
                  </a:lnTo>
                  <a:lnTo>
                    <a:pt x="3095663" y="648017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76"/>
                  </a:lnTo>
                  <a:lnTo>
                    <a:pt x="3274911" y="607034"/>
                  </a:lnTo>
                  <a:lnTo>
                    <a:pt x="3276117" y="606259"/>
                  </a:lnTo>
                  <a:lnTo>
                    <a:pt x="3278594" y="606894"/>
                  </a:lnTo>
                  <a:lnTo>
                    <a:pt x="3279203" y="607949"/>
                  </a:lnTo>
                  <a:lnTo>
                    <a:pt x="3279203" y="644194"/>
                  </a:lnTo>
                  <a:lnTo>
                    <a:pt x="3280283" y="646798"/>
                  </a:lnTo>
                  <a:lnTo>
                    <a:pt x="3284575" y="651103"/>
                  </a:lnTo>
                  <a:lnTo>
                    <a:pt x="3287179" y="652170"/>
                  </a:lnTo>
                  <a:lnTo>
                    <a:pt x="3401098" y="652170"/>
                  </a:lnTo>
                  <a:lnTo>
                    <a:pt x="3403701" y="651103"/>
                  </a:lnTo>
                  <a:lnTo>
                    <a:pt x="3408007" y="646798"/>
                  </a:lnTo>
                  <a:lnTo>
                    <a:pt x="3409086" y="644194"/>
                  </a:lnTo>
                  <a:lnTo>
                    <a:pt x="3409086" y="186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5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3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58"/>
                  </a:lnTo>
                  <a:lnTo>
                    <a:pt x="139377" y="35046"/>
                  </a:lnTo>
                  <a:lnTo>
                    <a:pt x="138571" y="35841"/>
                  </a:lnTo>
                  <a:lnTo>
                    <a:pt x="137901" y="35726"/>
                  </a:lnTo>
                  <a:lnTo>
                    <a:pt x="133075" y="26849"/>
                  </a:lnTo>
                  <a:lnTo>
                    <a:pt x="127850" y="19991"/>
                  </a:lnTo>
                  <a:lnTo>
                    <a:pt x="88661" y="567"/>
                  </a:lnTo>
                  <a:lnTo>
                    <a:pt x="78552" y="0"/>
                  </a:lnTo>
                  <a:lnTo>
                    <a:pt x="69727" y="404"/>
                  </a:lnTo>
                  <a:lnTo>
                    <a:pt x="33277" y="14500"/>
                  </a:lnTo>
                  <a:lnTo>
                    <a:pt x="23098" y="2632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17"/>
                  </a:lnTo>
                  <a:lnTo>
                    <a:pt x="21350" y="4167"/>
                  </a:lnTo>
                  <a:lnTo>
                    <a:pt x="19999" y="2816"/>
                  </a:lnTo>
                  <a:lnTo>
                    <a:pt x="1340" y="2816"/>
                  </a:lnTo>
                  <a:lnTo>
                    <a:pt x="0" y="4167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94"/>
                  </a:lnTo>
                  <a:lnTo>
                    <a:pt x="22218" y="58617"/>
                  </a:lnTo>
                  <a:lnTo>
                    <a:pt x="51612" y="22360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2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94"/>
                  </a:lnTo>
                  <a:lnTo>
                    <a:pt x="144302" y="58617"/>
                  </a:lnTo>
                  <a:lnTo>
                    <a:pt x="165426" y="26644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2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70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07"/>
              <a:ext cx="1348686" cy="333547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88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25"/>
                  </a:lnTo>
                  <a:lnTo>
                    <a:pt x="0" y="201417"/>
                  </a:lnTo>
                  <a:lnTo>
                    <a:pt x="11476" y="24715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22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9009"/>
                  </a:lnTo>
                  <a:lnTo>
                    <a:pt x="180067" y="19900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808"/>
                  </a:lnTo>
                  <a:lnTo>
                    <a:pt x="32221" y="47178"/>
                  </a:lnTo>
                  <a:lnTo>
                    <a:pt x="63236" y="23525"/>
                  </a:lnTo>
                  <a:lnTo>
                    <a:pt x="92248" y="18941"/>
                  </a:lnTo>
                  <a:lnTo>
                    <a:pt x="107379" y="20088"/>
                  </a:lnTo>
                  <a:lnTo>
                    <a:pt x="143409" y="37265"/>
                  </a:lnTo>
                  <a:lnTo>
                    <a:pt x="161539" y="71449"/>
                  </a:lnTo>
                  <a:lnTo>
                    <a:pt x="162748" y="85808"/>
                  </a:lnTo>
                  <a:lnTo>
                    <a:pt x="162748" y="89704"/>
                  </a:lnTo>
                  <a:lnTo>
                    <a:pt x="164089" y="91044"/>
                  </a:lnTo>
                  <a:lnTo>
                    <a:pt x="166769" y="91044"/>
                  </a:lnTo>
                  <a:lnTo>
                    <a:pt x="181135" y="90238"/>
                  </a:lnTo>
                  <a:lnTo>
                    <a:pt x="182078" y="89829"/>
                  </a:lnTo>
                  <a:lnTo>
                    <a:pt x="183690" y="88227"/>
                  </a:lnTo>
                  <a:lnTo>
                    <a:pt x="184099" y="87149"/>
                  </a:lnTo>
                  <a:lnTo>
                    <a:pt x="183380" y="73093"/>
                  </a:lnTo>
                  <a:lnTo>
                    <a:pt x="166283" y="31568"/>
                  </a:lnTo>
                  <a:lnTo>
                    <a:pt x="129331" y="6012"/>
                  </a:lnTo>
                  <a:lnTo>
                    <a:pt x="105363" y="668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028270" y="10454846"/>
              <a:ext cx="157836" cy="209480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248148" y="10455244"/>
              <a:ext cx="149042" cy="205857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07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69"/>
                  </a:lnTo>
                  <a:lnTo>
                    <a:pt x="1340" y="51569"/>
                  </a:lnTo>
                  <a:lnTo>
                    <a:pt x="0" y="52909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3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8"/>
                  </a:lnTo>
                  <a:lnTo>
                    <a:pt x="87023" y="25499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68"/>
                  </a:lnTo>
                  <a:lnTo>
                    <a:pt x="89829" y="235668"/>
                  </a:lnTo>
                  <a:lnTo>
                    <a:pt x="80267" y="235151"/>
                  </a:lnTo>
                  <a:lnTo>
                    <a:pt x="51341" y="208109"/>
                  </a:lnTo>
                  <a:lnTo>
                    <a:pt x="50762" y="198611"/>
                  </a:lnTo>
                  <a:lnTo>
                    <a:pt x="50762" y="7023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909"/>
                  </a:lnTo>
                  <a:lnTo>
                    <a:pt x="102185" y="51569"/>
                  </a:lnTo>
                  <a:lnTo>
                    <a:pt x="51296" y="51569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55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46"/>
              <a:ext cx="157835" cy="20948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0"/>
              <a:ext cx="1164666" cy="1333508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479793" y="951002"/>
            <a:ext cx="16167715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Currently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on-going</a:t>
            </a:r>
            <a:r>
              <a:rPr lang="hu-HU" sz="6600" spc="-5" dirty="0">
                <a:latin typeface="Arial"/>
                <a:cs typeface="Arial"/>
              </a:rPr>
              <a:t> </a:t>
            </a:r>
            <a:r>
              <a:rPr lang="hu-HU" sz="6600" spc="-5" dirty="0" err="1">
                <a:latin typeface="Arial"/>
                <a:cs typeface="Arial"/>
              </a:rPr>
              <a:t>procurements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18" name="object 16"/>
          <p:cNvSpPr txBox="1"/>
          <p:nvPr/>
        </p:nvSpPr>
        <p:spPr bwMode="auto">
          <a:xfrm>
            <a:off x="1937041" y="2692465"/>
            <a:ext cx="9107335" cy="3682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Ansys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Amber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22</a:t>
            </a: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SCM – Amsterdam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Density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Functional</a:t>
            </a: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CHARMM</a:t>
            </a: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Gaussian 16</a:t>
            </a:r>
            <a:endParaRPr lang="en-GB" sz="3300" dirty="0">
              <a:latin typeface="Arial"/>
              <a:cs typeface="Arial"/>
            </a:endParaRPr>
          </a:p>
        </p:txBody>
      </p:sp>
      <p:grpSp>
        <p:nvGrpSpPr>
          <p:cNvPr id="19" name="object 17"/>
          <p:cNvGrpSpPr/>
          <p:nvPr/>
        </p:nvGrpSpPr>
        <p:grpSpPr bwMode="auto">
          <a:xfrm>
            <a:off x="1267074" y="2906336"/>
            <a:ext cx="425450" cy="488950"/>
            <a:chOff x="1869165" y="2692908"/>
            <a:chExt cx="425450" cy="488950"/>
          </a:xfrm>
        </p:grpSpPr>
        <p:sp>
          <p:nvSpPr>
            <p:cNvPr id="20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1" name="object 19"/>
            <p:cNvPicPr/>
            <p:nvPr/>
          </p:nvPicPr>
          <p:blipFill>
            <a:blip r:embed="rId10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2" name="object 20"/>
            <p:cNvPicPr/>
            <p:nvPr/>
          </p:nvPicPr>
          <p:blipFill>
            <a:blip r:embed="rId11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3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24" name="object 22"/>
          <p:cNvGrpSpPr/>
          <p:nvPr/>
        </p:nvGrpSpPr>
        <p:grpSpPr bwMode="auto">
          <a:xfrm>
            <a:off x="1267074" y="3645585"/>
            <a:ext cx="425450" cy="488950"/>
            <a:chOff x="1869165" y="3432159"/>
            <a:chExt cx="425450" cy="488950"/>
          </a:xfrm>
        </p:grpSpPr>
        <p:sp>
          <p:nvSpPr>
            <p:cNvPr id="25" name="object 23"/>
            <p:cNvSpPr/>
            <p:nvPr/>
          </p:nvSpPr>
          <p:spPr bwMode="auto">
            <a:xfrm>
              <a:off x="2031653" y="351104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6" name="object 24"/>
            <p:cNvPicPr/>
            <p:nvPr/>
          </p:nvPicPr>
          <p:blipFill>
            <a:blip r:embed="rId12"/>
            <a:stretch/>
          </p:blipFill>
          <p:spPr bwMode="auto">
            <a:xfrm>
              <a:off x="1945627" y="3590392"/>
              <a:ext cx="115787" cy="114698"/>
            </a:xfrm>
            <a:prstGeom prst="rect">
              <a:avLst/>
            </a:prstGeom>
          </p:spPr>
        </p:pic>
        <p:pic>
          <p:nvPicPr>
            <p:cNvPr id="27" name="object 25"/>
            <p:cNvPicPr/>
            <p:nvPr/>
          </p:nvPicPr>
          <p:blipFill>
            <a:blip r:embed="rId13"/>
            <a:stretch/>
          </p:blipFill>
          <p:spPr bwMode="auto">
            <a:xfrm>
              <a:off x="1945627" y="3727071"/>
              <a:ext cx="95585" cy="155803"/>
            </a:xfrm>
            <a:prstGeom prst="rect">
              <a:avLst/>
            </a:prstGeom>
          </p:spPr>
        </p:pic>
        <p:sp>
          <p:nvSpPr>
            <p:cNvPr id="28" name="object 26"/>
            <p:cNvSpPr/>
            <p:nvPr/>
          </p:nvSpPr>
          <p:spPr bwMode="auto">
            <a:xfrm>
              <a:off x="1869160" y="3432168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29" name="object 27"/>
          <p:cNvGrpSpPr/>
          <p:nvPr/>
        </p:nvGrpSpPr>
        <p:grpSpPr bwMode="auto">
          <a:xfrm>
            <a:off x="1267074" y="4384834"/>
            <a:ext cx="425450" cy="488950"/>
            <a:chOff x="1869165" y="4171409"/>
            <a:chExt cx="425450" cy="488950"/>
          </a:xfrm>
        </p:grpSpPr>
        <p:sp>
          <p:nvSpPr>
            <p:cNvPr id="30" name="object 28"/>
            <p:cNvSpPr/>
            <p:nvPr/>
          </p:nvSpPr>
          <p:spPr bwMode="auto">
            <a:xfrm>
              <a:off x="2031653" y="425029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1" name="object 29"/>
            <p:cNvPicPr/>
            <p:nvPr/>
          </p:nvPicPr>
          <p:blipFill>
            <a:blip r:embed="rId14"/>
            <a:stretch/>
          </p:blipFill>
          <p:spPr bwMode="auto">
            <a:xfrm>
              <a:off x="1945627" y="4329643"/>
              <a:ext cx="115787" cy="114698"/>
            </a:xfrm>
            <a:prstGeom prst="rect">
              <a:avLst/>
            </a:prstGeom>
          </p:spPr>
        </p:pic>
        <p:pic>
          <p:nvPicPr>
            <p:cNvPr id="32" name="object 30"/>
            <p:cNvPicPr/>
            <p:nvPr/>
          </p:nvPicPr>
          <p:blipFill>
            <a:blip r:embed="rId15"/>
            <a:stretch/>
          </p:blipFill>
          <p:spPr bwMode="auto">
            <a:xfrm>
              <a:off x="1945627" y="4466322"/>
              <a:ext cx="95585" cy="155803"/>
            </a:xfrm>
            <a:prstGeom prst="rect">
              <a:avLst/>
            </a:prstGeom>
          </p:spPr>
        </p:pic>
        <p:sp>
          <p:nvSpPr>
            <p:cNvPr id="33" name="object 31"/>
            <p:cNvSpPr/>
            <p:nvPr/>
          </p:nvSpPr>
          <p:spPr bwMode="auto">
            <a:xfrm>
              <a:off x="1869160" y="4171409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34"/>
                  </a:moveTo>
                  <a:lnTo>
                    <a:pt x="323405" y="234276"/>
                  </a:lnTo>
                  <a:lnTo>
                    <a:pt x="317919" y="234276"/>
                  </a:lnTo>
                  <a:lnTo>
                    <a:pt x="312432" y="234276"/>
                  </a:lnTo>
                  <a:lnTo>
                    <a:pt x="307962" y="238734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34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510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4" name="object 32"/>
          <p:cNvGrpSpPr/>
          <p:nvPr/>
        </p:nvGrpSpPr>
        <p:grpSpPr bwMode="auto">
          <a:xfrm>
            <a:off x="1267074" y="5124083"/>
            <a:ext cx="425450" cy="488950"/>
            <a:chOff x="1869165" y="4910670"/>
            <a:chExt cx="425450" cy="488950"/>
          </a:xfrm>
        </p:grpSpPr>
        <p:sp>
          <p:nvSpPr>
            <p:cNvPr id="35" name="object 33"/>
            <p:cNvSpPr/>
            <p:nvPr/>
          </p:nvSpPr>
          <p:spPr bwMode="auto">
            <a:xfrm>
              <a:off x="2031653" y="498955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72"/>
                  </a:lnTo>
                  <a:lnTo>
                    <a:pt x="0" y="14826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26"/>
                  </a:lnTo>
                  <a:lnTo>
                    <a:pt x="19119" y="427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6" name="object 34"/>
            <p:cNvPicPr/>
            <p:nvPr/>
          </p:nvPicPr>
          <p:blipFill>
            <a:blip r:embed="rId16"/>
            <a:stretch/>
          </p:blipFill>
          <p:spPr bwMode="auto">
            <a:xfrm>
              <a:off x="1945627" y="5068893"/>
              <a:ext cx="115787" cy="114708"/>
            </a:xfrm>
            <a:prstGeom prst="rect">
              <a:avLst/>
            </a:prstGeom>
          </p:spPr>
        </p:pic>
        <p:pic>
          <p:nvPicPr>
            <p:cNvPr id="37" name="object 35"/>
            <p:cNvPicPr/>
            <p:nvPr/>
          </p:nvPicPr>
          <p:blipFill>
            <a:blip r:embed="rId17"/>
            <a:stretch/>
          </p:blipFill>
          <p:spPr bwMode="auto">
            <a:xfrm>
              <a:off x="1945627" y="5205582"/>
              <a:ext cx="95585" cy="155793"/>
            </a:xfrm>
            <a:prstGeom prst="rect">
              <a:avLst/>
            </a:prstGeom>
          </p:spPr>
        </p:pic>
        <p:sp>
          <p:nvSpPr>
            <p:cNvPr id="38" name="object 36"/>
            <p:cNvSpPr/>
            <p:nvPr/>
          </p:nvSpPr>
          <p:spPr bwMode="auto">
            <a:xfrm>
              <a:off x="1869160" y="4910676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51"/>
                  </a:lnTo>
                  <a:lnTo>
                    <a:pt x="317919" y="234251"/>
                  </a:lnTo>
                  <a:lnTo>
                    <a:pt x="312432" y="234251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694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463" y="36830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9" name="object 37"/>
          <p:cNvGrpSpPr/>
          <p:nvPr/>
        </p:nvGrpSpPr>
        <p:grpSpPr bwMode="auto">
          <a:xfrm>
            <a:off x="1267074" y="5863332"/>
            <a:ext cx="425450" cy="488950"/>
            <a:chOff x="1869165" y="5649921"/>
            <a:chExt cx="425450" cy="488950"/>
          </a:xfrm>
        </p:grpSpPr>
        <p:sp>
          <p:nvSpPr>
            <p:cNvPr id="40" name="object 38"/>
            <p:cNvSpPr/>
            <p:nvPr/>
          </p:nvSpPr>
          <p:spPr bwMode="auto">
            <a:xfrm>
              <a:off x="2031653" y="57288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1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945627" y="5808143"/>
              <a:ext cx="115787" cy="114708"/>
            </a:xfrm>
            <a:prstGeom prst="rect">
              <a:avLst/>
            </a:prstGeom>
          </p:spPr>
        </p:pic>
        <p:pic>
          <p:nvPicPr>
            <p:cNvPr id="42" name="object 40"/>
            <p:cNvPicPr/>
            <p:nvPr/>
          </p:nvPicPr>
          <p:blipFill>
            <a:blip r:embed="rId18"/>
            <a:stretch/>
          </p:blipFill>
          <p:spPr bwMode="auto">
            <a:xfrm>
              <a:off x="1945627" y="5944833"/>
              <a:ext cx="95585" cy="155803"/>
            </a:xfrm>
            <a:prstGeom prst="rect">
              <a:avLst/>
            </a:prstGeom>
          </p:spPr>
        </p:pic>
        <p:sp>
          <p:nvSpPr>
            <p:cNvPr id="43" name="object 41"/>
            <p:cNvSpPr/>
            <p:nvPr/>
          </p:nvSpPr>
          <p:spPr bwMode="auto">
            <a:xfrm>
              <a:off x="1869160" y="5649931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09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09"/>
                  </a:lnTo>
                  <a:lnTo>
                    <a:pt x="307962" y="249732"/>
                  </a:lnTo>
                  <a:lnTo>
                    <a:pt x="312432" y="254152"/>
                  </a:lnTo>
                  <a:lnTo>
                    <a:pt x="323405" y="254152"/>
                  </a:lnTo>
                  <a:lnTo>
                    <a:pt x="327863" y="249707"/>
                  </a:lnTo>
                  <a:lnTo>
                    <a:pt x="327863" y="238709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4" name="object 42"/>
          <p:cNvGrpSpPr/>
          <p:nvPr/>
        </p:nvGrpSpPr>
        <p:grpSpPr bwMode="auto">
          <a:xfrm>
            <a:off x="10338044" y="2856999"/>
            <a:ext cx="425450" cy="488950"/>
            <a:chOff x="1869165" y="6389172"/>
            <a:chExt cx="425450" cy="488950"/>
          </a:xfrm>
        </p:grpSpPr>
        <p:sp>
          <p:nvSpPr>
            <p:cNvPr id="45" name="object 43"/>
            <p:cNvSpPr/>
            <p:nvPr/>
          </p:nvSpPr>
          <p:spPr bwMode="auto">
            <a:xfrm>
              <a:off x="2031653" y="64680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6" name="object 44"/>
            <p:cNvPicPr/>
            <p:nvPr/>
          </p:nvPicPr>
          <p:blipFill>
            <a:blip r:embed="rId19"/>
            <a:stretch/>
          </p:blipFill>
          <p:spPr bwMode="auto">
            <a:xfrm>
              <a:off x="1945627" y="6547404"/>
              <a:ext cx="115787" cy="114698"/>
            </a:xfrm>
            <a:prstGeom prst="rect">
              <a:avLst/>
            </a:prstGeom>
          </p:spPr>
        </p:pic>
        <p:pic>
          <p:nvPicPr>
            <p:cNvPr id="47" name="object 45"/>
            <p:cNvPicPr/>
            <p:nvPr/>
          </p:nvPicPr>
          <p:blipFill>
            <a:blip r:embed="rId20"/>
            <a:stretch/>
          </p:blipFill>
          <p:spPr bwMode="auto">
            <a:xfrm>
              <a:off x="1945627" y="6684084"/>
              <a:ext cx="95585" cy="155803"/>
            </a:xfrm>
            <a:prstGeom prst="rect">
              <a:avLst/>
            </a:prstGeom>
          </p:spPr>
        </p:pic>
        <p:sp>
          <p:nvSpPr>
            <p:cNvPr id="48" name="object 46"/>
            <p:cNvSpPr/>
            <p:nvPr/>
          </p:nvSpPr>
          <p:spPr bwMode="auto">
            <a:xfrm>
              <a:off x="1869160" y="6389172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54" name="Picture 51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0" y="8665799"/>
            <a:ext cx="20104100" cy="2638663"/>
          </a:xfrm>
          <a:prstGeom prst="rect">
            <a:avLst/>
          </a:prstGeom>
        </p:spPr>
      </p:pic>
      <p:grpSp>
        <p:nvGrpSpPr>
          <p:cNvPr id="55" name="object 42"/>
          <p:cNvGrpSpPr/>
          <p:nvPr/>
        </p:nvGrpSpPr>
        <p:grpSpPr bwMode="auto">
          <a:xfrm>
            <a:off x="10338044" y="3596248"/>
            <a:ext cx="425450" cy="488950"/>
            <a:chOff x="1869165" y="6389172"/>
            <a:chExt cx="425450" cy="488950"/>
          </a:xfrm>
        </p:grpSpPr>
        <p:sp>
          <p:nvSpPr>
            <p:cNvPr id="56" name="object 43"/>
            <p:cNvSpPr/>
            <p:nvPr/>
          </p:nvSpPr>
          <p:spPr bwMode="auto">
            <a:xfrm>
              <a:off x="2031653" y="64680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44"/>
            <p:cNvPicPr/>
            <p:nvPr/>
          </p:nvPicPr>
          <p:blipFill>
            <a:blip r:embed="rId19"/>
            <a:stretch/>
          </p:blipFill>
          <p:spPr bwMode="auto">
            <a:xfrm>
              <a:off x="1945627" y="6547404"/>
              <a:ext cx="115787" cy="114698"/>
            </a:xfrm>
            <a:prstGeom prst="rect">
              <a:avLst/>
            </a:prstGeom>
          </p:spPr>
        </p:pic>
        <p:pic>
          <p:nvPicPr>
            <p:cNvPr id="58" name="object 45"/>
            <p:cNvPicPr/>
            <p:nvPr/>
          </p:nvPicPr>
          <p:blipFill>
            <a:blip r:embed="rId20"/>
            <a:stretch/>
          </p:blipFill>
          <p:spPr bwMode="auto">
            <a:xfrm>
              <a:off x="1945627" y="6684084"/>
              <a:ext cx="95585" cy="155803"/>
            </a:xfrm>
            <a:prstGeom prst="rect">
              <a:avLst/>
            </a:prstGeom>
          </p:spPr>
        </p:pic>
        <p:sp>
          <p:nvSpPr>
            <p:cNvPr id="59" name="object 46"/>
            <p:cNvSpPr/>
            <p:nvPr/>
          </p:nvSpPr>
          <p:spPr bwMode="auto">
            <a:xfrm>
              <a:off x="1869160" y="6389172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0" name="object 42"/>
          <p:cNvGrpSpPr/>
          <p:nvPr/>
        </p:nvGrpSpPr>
        <p:grpSpPr bwMode="auto">
          <a:xfrm>
            <a:off x="10338044" y="4335499"/>
            <a:ext cx="425450" cy="488950"/>
            <a:chOff x="1869165" y="6389172"/>
            <a:chExt cx="425450" cy="488950"/>
          </a:xfrm>
        </p:grpSpPr>
        <p:sp>
          <p:nvSpPr>
            <p:cNvPr id="61" name="object 43"/>
            <p:cNvSpPr/>
            <p:nvPr/>
          </p:nvSpPr>
          <p:spPr bwMode="auto">
            <a:xfrm>
              <a:off x="2031653" y="64680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2" name="object 44"/>
            <p:cNvPicPr/>
            <p:nvPr/>
          </p:nvPicPr>
          <p:blipFill>
            <a:blip r:embed="rId19"/>
            <a:stretch/>
          </p:blipFill>
          <p:spPr bwMode="auto">
            <a:xfrm>
              <a:off x="1945627" y="6547404"/>
              <a:ext cx="115787" cy="114698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20"/>
            <a:stretch/>
          </p:blipFill>
          <p:spPr bwMode="auto">
            <a:xfrm>
              <a:off x="1945627" y="6684084"/>
              <a:ext cx="95585" cy="155803"/>
            </a:xfrm>
            <a:prstGeom prst="rect">
              <a:avLst/>
            </a:prstGeom>
          </p:spPr>
        </p:pic>
        <p:sp>
          <p:nvSpPr>
            <p:cNvPr id="64" name="object 46"/>
            <p:cNvSpPr/>
            <p:nvPr/>
          </p:nvSpPr>
          <p:spPr bwMode="auto">
            <a:xfrm>
              <a:off x="1869160" y="6389172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5" name="object 16">
            <a:extLst>
              <a:ext uri="{FF2B5EF4-FFF2-40B4-BE49-F238E27FC236}">
                <a16:creationId xmlns:a16="http://schemas.microsoft.com/office/drawing/2014/main" id="{F050A0D2-F43F-449E-ABDB-4193CAB2AD1D}"/>
              </a:ext>
            </a:extLst>
          </p:cNvPr>
          <p:cNvSpPr txBox="1"/>
          <p:nvPr/>
        </p:nvSpPr>
        <p:spPr bwMode="auto">
          <a:xfrm>
            <a:off x="10999154" y="2576647"/>
            <a:ext cx="9107335" cy="2928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Schrödinger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Suite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TeraChem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Intel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oneAPI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HPC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Toolkit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endParaRPr lang="en-GB" sz="3300" dirty="0"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Matlab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through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academic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agreements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  <a:endParaRPr lang="en-GB" sz="3300" dirty="0">
              <a:latin typeface="Arial"/>
              <a:cs typeface="Arial"/>
            </a:endParaRPr>
          </a:p>
        </p:txBody>
      </p:sp>
      <p:grpSp>
        <p:nvGrpSpPr>
          <p:cNvPr id="66" name="object 42">
            <a:extLst>
              <a:ext uri="{FF2B5EF4-FFF2-40B4-BE49-F238E27FC236}">
                <a16:creationId xmlns:a16="http://schemas.microsoft.com/office/drawing/2014/main" id="{9594E7B8-9B7C-4694-B97A-BEAC0F45256A}"/>
              </a:ext>
            </a:extLst>
          </p:cNvPr>
          <p:cNvGrpSpPr/>
          <p:nvPr/>
        </p:nvGrpSpPr>
        <p:grpSpPr bwMode="auto">
          <a:xfrm>
            <a:off x="10329182" y="4993753"/>
            <a:ext cx="425450" cy="488950"/>
            <a:chOff x="1869165" y="6389172"/>
            <a:chExt cx="425450" cy="488950"/>
          </a:xfrm>
        </p:grpSpPr>
        <p:sp>
          <p:nvSpPr>
            <p:cNvPr id="67" name="object 43">
              <a:extLst>
                <a:ext uri="{FF2B5EF4-FFF2-40B4-BE49-F238E27FC236}">
                  <a16:creationId xmlns:a16="http://schemas.microsoft.com/office/drawing/2014/main" id="{33B9165A-22CB-4582-9A07-922E7F3DEB2C}"/>
                </a:ext>
              </a:extLst>
            </p:cNvPr>
            <p:cNvSpPr/>
            <p:nvPr/>
          </p:nvSpPr>
          <p:spPr bwMode="auto">
            <a:xfrm>
              <a:off x="2031653" y="646806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19"/>
                  </a:lnTo>
                  <a:lnTo>
                    <a:pt x="14837" y="1911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8" name="object 44">
              <a:extLst>
                <a:ext uri="{FF2B5EF4-FFF2-40B4-BE49-F238E27FC236}">
                  <a16:creationId xmlns:a16="http://schemas.microsoft.com/office/drawing/2014/main" id="{1BD215E9-2C57-45F1-B9E6-EFBDCCC0F296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1945627" y="6547404"/>
              <a:ext cx="115787" cy="114698"/>
            </a:xfrm>
            <a:prstGeom prst="rect">
              <a:avLst/>
            </a:prstGeom>
          </p:spPr>
        </p:pic>
        <p:pic>
          <p:nvPicPr>
            <p:cNvPr id="69" name="object 45">
              <a:extLst>
                <a:ext uri="{FF2B5EF4-FFF2-40B4-BE49-F238E27FC236}">
                  <a16:creationId xmlns:a16="http://schemas.microsoft.com/office/drawing/2014/main" id="{3BB70ED4-72BA-4C89-8FB1-002759D0BE29}"/>
                </a:ext>
              </a:extLst>
            </p:cNvPr>
            <p:cNvPicPr/>
            <p:nvPr/>
          </p:nvPicPr>
          <p:blipFill>
            <a:blip r:embed="rId20"/>
            <a:stretch/>
          </p:blipFill>
          <p:spPr bwMode="auto">
            <a:xfrm>
              <a:off x="1945627" y="6684084"/>
              <a:ext cx="95585" cy="155803"/>
            </a:xfrm>
            <a:prstGeom prst="rect">
              <a:avLst/>
            </a:prstGeom>
          </p:spPr>
        </p:pic>
        <p:sp>
          <p:nvSpPr>
            <p:cNvPr id="70" name="object 46">
              <a:extLst>
                <a:ext uri="{FF2B5EF4-FFF2-40B4-BE49-F238E27FC236}">
                  <a16:creationId xmlns:a16="http://schemas.microsoft.com/office/drawing/2014/main" id="{0BAF67AB-7E41-4409-BDFD-C2839B93F218}"/>
                </a:ext>
              </a:extLst>
            </p:cNvPr>
            <p:cNvSpPr/>
            <p:nvPr/>
          </p:nvSpPr>
          <p:spPr bwMode="auto">
            <a:xfrm>
              <a:off x="1869160" y="6389172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45"/>
                  </a:lnTo>
                  <a:lnTo>
                    <a:pt x="312432" y="254177"/>
                  </a:lnTo>
                  <a:lnTo>
                    <a:pt x="323405" y="254177"/>
                  </a:lnTo>
                  <a:lnTo>
                    <a:pt x="327863" y="249720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3194" y="383540"/>
                  </a:lnTo>
                  <a:lnTo>
                    <a:pt x="376186" y="37084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555106" y="967847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Ansys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2528891" y="3134395"/>
            <a:ext cx="14507935" cy="51779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Advanced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engineering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simulations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3D design,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materials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structures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Autonomous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Vehicle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Simulation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Electronics,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Optics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Photonics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Semiconductors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Fluids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(CFD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simulations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3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years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256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core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workgroup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25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research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and 250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educational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</p:txBody>
      </p:sp>
      <p:grpSp>
        <p:nvGrpSpPr>
          <p:cNvPr id="21" name="object 17"/>
          <p:cNvGrpSpPr/>
          <p:nvPr/>
        </p:nvGrpSpPr>
        <p:grpSpPr bwMode="auto">
          <a:xfrm>
            <a:off x="1869160" y="3348266"/>
            <a:ext cx="425450" cy="488950"/>
            <a:chOff x="1869165" y="2692908"/>
            <a:chExt cx="425450" cy="488950"/>
          </a:xfrm>
        </p:grpSpPr>
        <p:sp>
          <p:nvSpPr>
            <p:cNvPr id="22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3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4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5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869160" y="4060983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2" name="object 17"/>
          <p:cNvGrpSpPr/>
          <p:nvPr/>
        </p:nvGrpSpPr>
        <p:grpSpPr bwMode="auto">
          <a:xfrm>
            <a:off x="1869160" y="4773700"/>
            <a:ext cx="425450" cy="488950"/>
            <a:chOff x="1869165" y="2692908"/>
            <a:chExt cx="425450" cy="488950"/>
          </a:xfrm>
        </p:grpSpPr>
        <p:sp>
          <p:nvSpPr>
            <p:cNvPr id="43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4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5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6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4026433" y="0"/>
            <a:ext cx="6077668" cy="3134395"/>
          </a:xfrm>
          <a:prstGeom prst="rect">
            <a:avLst/>
          </a:prstGeom>
        </p:spPr>
      </p:pic>
      <p:grpSp>
        <p:nvGrpSpPr>
          <p:cNvPr id="35" name="object 17"/>
          <p:cNvGrpSpPr/>
          <p:nvPr/>
        </p:nvGrpSpPr>
        <p:grpSpPr bwMode="auto">
          <a:xfrm>
            <a:off x="1869155" y="6190149"/>
            <a:ext cx="425450" cy="488950"/>
            <a:chOff x="1869165" y="2692908"/>
            <a:chExt cx="425450" cy="488950"/>
          </a:xfrm>
        </p:grpSpPr>
        <p:sp>
          <p:nvSpPr>
            <p:cNvPr id="36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7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8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9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0" name="object 17"/>
          <p:cNvGrpSpPr/>
          <p:nvPr/>
        </p:nvGrpSpPr>
        <p:grpSpPr bwMode="auto">
          <a:xfrm>
            <a:off x="1861027" y="5484049"/>
            <a:ext cx="425450" cy="488950"/>
            <a:chOff x="1869165" y="2692908"/>
            <a:chExt cx="425450" cy="488950"/>
          </a:xfrm>
        </p:grpSpPr>
        <p:sp>
          <p:nvSpPr>
            <p:cNvPr id="51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2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3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4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5" name="object 17"/>
          <p:cNvGrpSpPr/>
          <p:nvPr/>
        </p:nvGrpSpPr>
        <p:grpSpPr bwMode="auto">
          <a:xfrm>
            <a:off x="1861022" y="6908234"/>
            <a:ext cx="425450" cy="488950"/>
            <a:chOff x="1869165" y="2692908"/>
            <a:chExt cx="425450" cy="488950"/>
          </a:xfrm>
        </p:grpSpPr>
        <p:sp>
          <p:nvSpPr>
            <p:cNvPr id="56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7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8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9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0" name="object 17">
            <a:extLst>
              <a:ext uri="{FF2B5EF4-FFF2-40B4-BE49-F238E27FC236}">
                <a16:creationId xmlns:a16="http://schemas.microsoft.com/office/drawing/2014/main" id="{448AF50B-3F62-41A3-BECE-A0ECC8789299}"/>
              </a:ext>
            </a:extLst>
          </p:cNvPr>
          <p:cNvGrpSpPr/>
          <p:nvPr/>
        </p:nvGrpSpPr>
        <p:grpSpPr bwMode="auto">
          <a:xfrm>
            <a:off x="1869150" y="7758013"/>
            <a:ext cx="425450" cy="488950"/>
            <a:chOff x="1869165" y="2692908"/>
            <a:chExt cx="425450" cy="488950"/>
          </a:xfrm>
        </p:grpSpPr>
        <p:sp>
          <p:nvSpPr>
            <p:cNvPr id="61" name="object 18">
              <a:extLst>
                <a:ext uri="{FF2B5EF4-FFF2-40B4-BE49-F238E27FC236}">
                  <a16:creationId xmlns:a16="http://schemas.microsoft.com/office/drawing/2014/main" id="{AAD17B1E-2D11-44E9-B0D5-42A531D4A196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2" name="object 19">
              <a:extLst>
                <a:ext uri="{FF2B5EF4-FFF2-40B4-BE49-F238E27FC236}">
                  <a16:creationId xmlns:a16="http://schemas.microsoft.com/office/drawing/2014/main" id="{2C9CA431-5E9D-43B6-8AF0-F1B6D2EAD8F0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3" name="object 20">
              <a:extLst>
                <a:ext uri="{FF2B5EF4-FFF2-40B4-BE49-F238E27FC236}">
                  <a16:creationId xmlns:a16="http://schemas.microsoft.com/office/drawing/2014/main" id="{9704E397-0D6D-47B6-A60D-F5CE7B38D083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4" name="object 21">
              <a:extLst>
                <a:ext uri="{FF2B5EF4-FFF2-40B4-BE49-F238E27FC236}">
                  <a16:creationId xmlns:a16="http://schemas.microsoft.com/office/drawing/2014/main" id="{F814D6B9-40D6-439E-9624-431B0311F34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B0CF842-CF25-4E12-86FF-0B0E7B5D3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30" y="80771"/>
            <a:ext cx="7019048" cy="9104762"/>
          </a:xfrm>
          <a:prstGeom prst="rect">
            <a:avLst/>
          </a:prstGeom>
        </p:spPr>
      </p:pic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3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4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5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6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7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8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9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10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622559" y="884316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Amber22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2205838" y="2214280"/>
            <a:ext cx="11384959" cy="444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„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Fastest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academic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GPU MD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simulation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engine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”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High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level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GPU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utilization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pmemd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(Legrand &amp; Walker)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Advanced MD software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PB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macromolecular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simulations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Extensive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analysis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tools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Interfaces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many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other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softwares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Perpetual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endParaRPr dirty="0"/>
          </a:p>
        </p:txBody>
      </p:sp>
      <p:grpSp>
        <p:nvGrpSpPr>
          <p:cNvPr id="21" name="object 17"/>
          <p:cNvGrpSpPr/>
          <p:nvPr/>
        </p:nvGrpSpPr>
        <p:grpSpPr bwMode="auto">
          <a:xfrm>
            <a:off x="1546107" y="2428151"/>
            <a:ext cx="425450" cy="488950"/>
            <a:chOff x="1869165" y="2692908"/>
            <a:chExt cx="425450" cy="488950"/>
          </a:xfrm>
        </p:grpSpPr>
        <p:sp>
          <p:nvSpPr>
            <p:cNvPr id="22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3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24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25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546107" y="3140868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2" name="object 17"/>
          <p:cNvGrpSpPr/>
          <p:nvPr/>
        </p:nvGrpSpPr>
        <p:grpSpPr bwMode="auto">
          <a:xfrm>
            <a:off x="1546107" y="3853585"/>
            <a:ext cx="425450" cy="488950"/>
            <a:chOff x="1869165" y="2692908"/>
            <a:chExt cx="425450" cy="488950"/>
          </a:xfrm>
        </p:grpSpPr>
        <p:sp>
          <p:nvSpPr>
            <p:cNvPr id="43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4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5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6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546102" y="4566307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>
            <a:extLst>
              <a:ext uri="{FF2B5EF4-FFF2-40B4-BE49-F238E27FC236}">
                <a16:creationId xmlns:a16="http://schemas.microsoft.com/office/drawing/2014/main" id="{B9E9A965-B67C-47C8-850B-543A4E4D9D76}"/>
              </a:ext>
            </a:extLst>
          </p:cNvPr>
          <p:cNvGrpSpPr/>
          <p:nvPr/>
        </p:nvGrpSpPr>
        <p:grpSpPr bwMode="auto">
          <a:xfrm>
            <a:off x="1546097" y="5413888"/>
            <a:ext cx="425450" cy="48895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D0D79CFC-9A79-4E00-BE58-711BD8B9C337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4549499F-B9D8-4108-9EA7-89C2EAD234BD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7800F4B7-EFB8-4C36-AA19-4D854F37FB1C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5BCFD035-B207-4417-B777-E1D656403C12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79974AA4-E19E-4C05-8835-5094CE03B1A0}"/>
              </a:ext>
            </a:extLst>
          </p:cNvPr>
          <p:cNvGrpSpPr/>
          <p:nvPr/>
        </p:nvGrpSpPr>
        <p:grpSpPr bwMode="auto">
          <a:xfrm>
            <a:off x="1547430" y="6110768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DF569CB1-91BC-4430-81E2-DF50AAA75D1F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757B9E8C-E9B8-41E7-8114-10A9A4D8986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7EDC9F77-51C1-4549-A94A-4343A7DF7ECD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39092F3C-1531-4F3D-A01E-35907F77D83F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Kép 17">
            <a:extLst>
              <a:ext uri="{FF2B5EF4-FFF2-40B4-BE49-F238E27FC236}">
                <a16:creationId xmlns:a16="http://schemas.microsoft.com/office/drawing/2014/main" id="{B65E90E7-8358-44CE-9CBD-ECDFD7BD4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757" y="2626704"/>
            <a:ext cx="4572000" cy="5788152"/>
          </a:xfrm>
          <a:prstGeom prst="rect">
            <a:avLst/>
          </a:prstGeom>
        </p:spPr>
      </p:pic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3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4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5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6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7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8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9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10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555082" y="996822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ADF (AMS2022)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2226274" y="2180936"/>
            <a:ext cx="16884199" cy="595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„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Fast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accurate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density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functional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calculations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”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ADF – DFT program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molecules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spectroscopy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inorganic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chemistry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BAND –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periodic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DFT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condensed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matter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incl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bulk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surfaces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COSMO-RS – fluid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thermodynamics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property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predictions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from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group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contributions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DFTB – DF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Tight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Binding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fast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approximate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DFT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1D, 2D, 3D 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ReaxFF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Reactive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FF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large-scale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MD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simulations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w/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chem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Reactions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MLPlot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Machine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Learning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Potential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backend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PES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tasks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3-year „old-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style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”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full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bundle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unlimited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cores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incl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new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releases</a:t>
            </a:r>
            <a:endParaRPr dirty="0"/>
          </a:p>
        </p:txBody>
      </p:sp>
      <p:grpSp>
        <p:nvGrpSpPr>
          <p:cNvPr id="33" name="object 17"/>
          <p:cNvGrpSpPr/>
          <p:nvPr/>
        </p:nvGrpSpPr>
        <p:grpSpPr bwMode="auto">
          <a:xfrm>
            <a:off x="1566545" y="2394807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566545" y="3107524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/>
          <p:cNvGrpSpPr/>
          <p:nvPr/>
        </p:nvGrpSpPr>
        <p:grpSpPr bwMode="auto">
          <a:xfrm>
            <a:off x="1566545" y="3820241"/>
            <a:ext cx="425450" cy="488950"/>
            <a:chOff x="1869165" y="2692908"/>
            <a:chExt cx="425450" cy="488950"/>
          </a:xfrm>
        </p:grpSpPr>
        <p:sp>
          <p:nvSpPr>
            <p:cNvPr id="4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561731" y="4589859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8109478" y="412424"/>
            <a:ext cx="10138670" cy="1516251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5816451" y="412424"/>
            <a:ext cx="4287650" cy="2198395"/>
          </a:xfrm>
          <a:prstGeom prst="rect">
            <a:avLst/>
          </a:prstGeom>
        </p:spPr>
      </p:pic>
      <p:grpSp>
        <p:nvGrpSpPr>
          <p:cNvPr id="53" name="object 17">
            <a:extLst>
              <a:ext uri="{FF2B5EF4-FFF2-40B4-BE49-F238E27FC236}">
                <a16:creationId xmlns:a16="http://schemas.microsoft.com/office/drawing/2014/main" id="{23D0E663-CEA6-4D6F-8CDE-615C0246275C}"/>
              </a:ext>
            </a:extLst>
          </p:cNvPr>
          <p:cNvGrpSpPr/>
          <p:nvPr/>
        </p:nvGrpSpPr>
        <p:grpSpPr bwMode="auto">
          <a:xfrm>
            <a:off x="1561736" y="5359467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408D0A9A-87B7-41CD-B995-F088C793A3F4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7A72609A-451C-4DDA-B643-0AE51AD8918A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6DB520CC-0093-4989-ADCC-28CA0F0473F7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FD1A26F4-C09E-45C3-997B-F0D07F51EAF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81C4E326-4836-42DB-94A7-F533438D9F22}"/>
              </a:ext>
            </a:extLst>
          </p:cNvPr>
          <p:cNvGrpSpPr/>
          <p:nvPr/>
        </p:nvGrpSpPr>
        <p:grpSpPr bwMode="auto">
          <a:xfrm>
            <a:off x="1561741" y="6104770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B8C5B8D4-7874-4160-9B25-AB88E20690CB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67296FC8-0B5F-4049-84D0-EBE05C04734A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1BACD963-705D-488C-8152-B368CE984B30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AEE04C4F-DD2A-40A5-AED8-EACA0B424B1D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688D4B74-8C49-4D62-B78A-98F12C9C8005}"/>
              </a:ext>
            </a:extLst>
          </p:cNvPr>
          <p:cNvGrpSpPr/>
          <p:nvPr/>
        </p:nvGrpSpPr>
        <p:grpSpPr bwMode="auto">
          <a:xfrm>
            <a:off x="1561751" y="6789130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D2AA92C2-DB35-4746-B14C-8A8DA692E43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3C87248D-F7DA-4B95-AE63-5EC1D2E59217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1B18539-42D1-424C-90B1-E4F3FB48F7A9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24E316B5-F633-4926-AC85-C4F521B5FA2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D3BCB66-F436-4B29-A54B-135D5DE2054B}"/>
              </a:ext>
            </a:extLst>
          </p:cNvPr>
          <p:cNvGrpSpPr/>
          <p:nvPr/>
        </p:nvGrpSpPr>
        <p:grpSpPr bwMode="auto">
          <a:xfrm>
            <a:off x="1561746" y="7552363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62CAAAB3-8F7A-4AA5-85E9-BDF9804DB415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A2F3C947-AD36-44CB-8BBE-AD8A3A5EB8B3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98BD5111-6796-424D-A83C-803054BE591F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F95F3042-471F-45DF-9234-6FA585C8B1E9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256266" y="647644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CHARMM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873085" y="2038971"/>
            <a:ext cx="16375063" cy="520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Swiss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army-knife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MD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suites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Martin Karplus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Enhanced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sampling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methods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Multi-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scale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techniques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(QM/MM, MM/CG)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Simulations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of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biological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systems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in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solution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crystal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membrane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Analysis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model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building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tools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Parallel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cluster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and GPU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support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Perpetual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license</a:t>
            </a:r>
            <a:endParaRPr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213354" y="2252842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213354" y="2965559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213354" y="3678276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3913851" y="139997"/>
            <a:ext cx="6146241" cy="2914470"/>
          </a:xfrm>
          <a:prstGeom prst="rect">
            <a:avLst/>
          </a:prstGeom>
        </p:spPr>
      </p:pic>
      <p:grpSp>
        <p:nvGrpSpPr>
          <p:cNvPr id="37" name="object 17"/>
          <p:cNvGrpSpPr/>
          <p:nvPr/>
        </p:nvGrpSpPr>
        <p:grpSpPr bwMode="auto">
          <a:xfrm>
            <a:off x="1213349" y="4390998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>
            <a:extLst>
              <a:ext uri="{FF2B5EF4-FFF2-40B4-BE49-F238E27FC236}">
                <a16:creationId xmlns:a16="http://schemas.microsoft.com/office/drawing/2014/main" id="{0865E243-4CEC-4E0B-B90F-B11133973223}"/>
              </a:ext>
            </a:extLst>
          </p:cNvPr>
          <p:cNvGrpSpPr/>
          <p:nvPr/>
        </p:nvGrpSpPr>
        <p:grpSpPr bwMode="auto">
          <a:xfrm>
            <a:off x="1192873" y="5165725"/>
            <a:ext cx="425450" cy="48895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7C37C897-4DFD-4814-AA2F-E848059B562A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1E4CFEA4-0BBA-4430-BA22-879E253C28A1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BD7BF442-A65D-4E20-81A1-4EFFF5AE6066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3CC8BA72-7047-4F82-A18D-54EDFC634FBC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176EB4D1-380F-4487-91DD-493695BA7D6B}"/>
              </a:ext>
            </a:extLst>
          </p:cNvPr>
          <p:cNvGrpSpPr/>
          <p:nvPr/>
        </p:nvGrpSpPr>
        <p:grpSpPr bwMode="auto">
          <a:xfrm>
            <a:off x="1182797" y="5913555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2BB7952F-94B8-446E-A036-FBB9DB76944F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F9CE95CF-E69D-49D2-A35E-080B06A4A25E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AB3D1DD1-C6E9-43FB-886F-15A3302FE07B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E9E500E8-6128-468B-9766-8FEB877A6FFF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930D3498-319D-4C33-988A-0F333CFCE6D1}"/>
              </a:ext>
            </a:extLst>
          </p:cNvPr>
          <p:cNvGrpSpPr/>
          <p:nvPr/>
        </p:nvGrpSpPr>
        <p:grpSpPr bwMode="auto">
          <a:xfrm>
            <a:off x="1195443" y="6649251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B4CFA41B-AD12-4A1E-BDE4-E1867B5A07BF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2AB859FC-E618-4B83-9BEB-FC5298A5FED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EA3272C6-58D9-4CF6-B8A2-F9492C6C3938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6FEF01DA-BC4A-4B55-BDFD-CD58FC48CC1E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18" name="Kép 17">
            <a:extLst>
              <a:ext uri="{FF2B5EF4-FFF2-40B4-BE49-F238E27FC236}">
                <a16:creationId xmlns:a16="http://schemas.microsoft.com/office/drawing/2014/main" id="{4344A58F-1349-43A8-AA49-EAD9A3AD71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57" y="2703558"/>
            <a:ext cx="3741992" cy="5623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183381" y="809046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Gaussian16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843138" y="2198395"/>
            <a:ext cx="12203679" cy="520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The most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cited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quantum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chemistry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software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Easy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use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robust</a:t>
            </a:r>
            <a:endParaRPr lang="hu-HU" sz="3300" spc="-5" dirty="0">
              <a:solidFill>
                <a:srgbClr val="145B9E"/>
              </a:solidFill>
              <a:latin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Hartree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-Fock, (TD-)DFT, post-HF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semiempirical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methods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Solvation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models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spectroscopy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Hybrid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methods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ONIOM (QM/QM, QM/MM, QM/QM/MM)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Partial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GPU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support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Perpetual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endParaRPr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183407" y="2412266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183407" y="3124983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183407" y="3837700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183402" y="4589661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/>
          <p:cNvGrpSpPr/>
          <p:nvPr/>
        </p:nvGrpSpPr>
        <p:grpSpPr bwMode="auto">
          <a:xfrm>
            <a:off x="1183397" y="5381749"/>
            <a:ext cx="425450" cy="488950"/>
            <a:chOff x="1869165" y="2692908"/>
            <a:chExt cx="425450" cy="488950"/>
          </a:xfrm>
        </p:grpSpPr>
        <p:sp>
          <p:nvSpPr>
            <p:cNvPr id="4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/>
          <p:cNvGrpSpPr/>
          <p:nvPr/>
        </p:nvGrpSpPr>
        <p:grpSpPr bwMode="auto">
          <a:xfrm>
            <a:off x="1183392" y="6101829"/>
            <a:ext cx="425450" cy="488950"/>
            <a:chOff x="1869165" y="2692908"/>
            <a:chExt cx="425450" cy="488950"/>
          </a:xfrm>
        </p:grpSpPr>
        <p:sp>
          <p:nvSpPr>
            <p:cNvPr id="5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/>
          <p:cNvGrpSpPr/>
          <p:nvPr/>
        </p:nvGrpSpPr>
        <p:grpSpPr bwMode="auto">
          <a:xfrm>
            <a:off x="1183386" y="6893917"/>
            <a:ext cx="425450" cy="488950"/>
            <a:chOff x="1869165" y="2692908"/>
            <a:chExt cx="425450" cy="488950"/>
          </a:xfrm>
        </p:grpSpPr>
        <p:sp>
          <p:nvSpPr>
            <p:cNvPr id="5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3057651" y="395440"/>
            <a:ext cx="7046449" cy="1550219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FF3A3089-3E4A-44F6-AB5D-2B012967B6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783" y="2881461"/>
            <a:ext cx="6746746" cy="3337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Kép 17">
            <a:extLst>
              <a:ext uri="{FF2B5EF4-FFF2-40B4-BE49-F238E27FC236}">
                <a16:creationId xmlns:a16="http://schemas.microsoft.com/office/drawing/2014/main" id="{834D0692-1537-4257-9B61-FD8447180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53" y="2692101"/>
            <a:ext cx="7619047" cy="57269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732570" y="311005"/>
            <a:ext cx="4715236" cy="2270299"/>
          </a:xfrm>
          <a:prstGeom prst="rect">
            <a:avLst/>
          </a:prstGeom>
        </p:spPr>
      </p:pic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4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5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6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7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8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9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10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11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127114" y="779561"/>
            <a:ext cx="1123349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hu-HU" sz="6600" spc="-5" dirty="0" err="1">
                <a:latin typeface="Arial"/>
                <a:cs typeface="Arial"/>
              </a:rPr>
              <a:t>TeraChem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1782794" y="2198291"/>
            <a:ext cx="15118618" cy="595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</a:rPr>
              <a:t>General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purpose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QC software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designed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run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on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nVidia</a:t>
            </a:r>
            <a:r>
              <a:rPr lang="hu-HU" sz="3300" spc="-5" dirty="0">
                <a:solidFill>
                  <a:srgbClr val="145B9E"/>
                </a:solidFill>
                <a:latin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</a:rPr>
              <a:t>GPUs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HF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grid-based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Kohn-Sham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energy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gradient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calcs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Various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DFTs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incl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.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long-range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corrected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&amp; Coulomb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attenuated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TD-DFT and CIS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Geometry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optimizations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(L-BFGS,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conjugate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gradient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SD)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Ab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initio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MD (NVE, NVT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ensembles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Multi-GPU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support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single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dynamic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double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precision</a:t>
            </a:r>
            <a:endParaRPr dirty="0"/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1-year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endParaRPr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123063" y="2412162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123063" y="3124879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123063" y="3837596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123058" y="4550190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/>
          <p:cNvGrpSpPr/>
          <p:nvPr/>
        </p:nvGrpSpPr>
        <p:grpSpPr bwMode="auto">
          <a:xfrm>
            <a:off x="1131653" y="5260680"/>
            <a:ext cx="425450" cy="488950"/>
            <a:chOff x="1869165" y="2692908"/>
            <a:chExt cx="425450" cy="488950"/>
          </a:xfrm>
        </p:grpSpPr>
        <p:sp>
          <p:nvSpPr>
            <p:cNvPr id="4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/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/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6F51F1CB-EDB2-4F77-972F-8FD465289C5E}"/>
              </a:ext>
            </a:extLst>
          </p:cNvPr>
          <p:cNvGrpSpPr/>
          <p:nvPr/>
        </p:nvGrpSpPr>
        <p:grpSpPr bwMode="auto">
          <a:xfrm>
            <a:off x="1131648" y="6119042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7EBFC70F-D02D-4FBA-8E6E-CCFE253EB1ED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C6CA958E-2305-445B-8272-2115CD96FD51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0D3D496A-4D14-4B49-AD54-1AAE998BE68F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6862260A-535C-4F1B-8B7B-602641BB2AD0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562EE0C8-34A2-40BA-9649-32E03A415B52}"/>
              </a:ext>
            </a:extLst>
          </p:cNvPr>
          <p:cNvGrpSpPr/>
          <p:nvPr/>
        </p:nvGrpSpPr>
        <p:grpSpPr bwMode="auto">
          <a:xfrm>
            <a:off x="1111172" y="6852462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4753ECE4-3496-4BD2-ACF6-30696AA2E6E2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65A74557-0CFB-4E01-98D7-D55A01C29580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4137CB2F-721D-4541-A1AF-A771E07C4F7F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AE1C3C01-E6A0-41CC-B0D5-11AD020FC115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19E43019-8946-454C-820F-7C61CD018A65}"/>
              </a:ext>
            </a:extLst>
          </p:cNvPr>
          <p:cNvGrpSpPr/>
          <p:nvPr/>
        </p:nvGrpSpPr>
        <p:grpSpPr bwMode="auto">
          <a:xfrm>
            <a:off x="1131643" y="7560145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3B9B9980-794F-4740-8348-F61053F6A0AF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EA6F5ECC-CA81-49FB-AD72-BA5E5CC4ADC2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C55B3720-6CCA-46FA-A3E3-B429D47F9177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C58EBE0A-7790-45C1-B350-89CF7624577C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 bwMode="auto">
          <a:xfrm>
            <a:off x="0" y="8665789"/>
            <a:ext cx="20104100" cy="2642870"/>
            <a:chOff x="0" y="8665789"/>
            <a:chExt cx="20104100" cy="2642870"/>
          </a:xfrm>
        </p:grpSpPr>
        <p:pic>
          <p:nvPicPr>
            <p:cNvPr id="5" name="object 3"/>
            <p:cNvPicPr/>
            <p:nvPr/>
          </p:nvPicPr>
          <p:blipFill>
            <a:blip r:embed="rId2"/>
            <a:stretch/>
          </p:blipFill>
          <p:spPr bwMode="auto">
            <a:xfrm>
              <a:off x="0" y="8665789"/>
              <a:ext cx="20104100" cy="2642767"/>
            </a:xfrm>
            <a:prstGeom prst="rect">
              <a:avLst/>
            </a:prstGeom>
          </p:spPr>
        </p:pic>
        <p:sp>
          <p:nvSpPr>
            <p:cNvPr id="6" name="object 4"/>
            <p:cNvSpPr/>
            <p:nvPr/>
          </p:nvSpPr>
          <p:spPr bwMode="auto">
            <a:xfrm>
              <a:off x="15497582" y="9553695"/>
              <a:ext cx="3409315" cy="1111250"/>
            </a:xfrm>
            <a:custGeom>
              <a:avLst/>
              <a:gdLst/>
              <a:ahLst/>
              <a:cxnLst/>
              <a:rect l="l" t="t" r="r" b="b"/>
              <a:pathLst>
                <a:path w="3409315" h="1111250" extrusionOk="0">
                  <a:moveTo>
                    <a:pt x="184086" y="909358"/>
                  </a:moveTo>
                  <a:lnTo>
                    <a:pt x="172618" y="862888"/>
                  </a:lnTo>
                  <a:lnTo>
                    <a:pt x="140182" y="832878"/>
                  </a:lnTo>
                  <a:lnTo>
                    <a:pt x="92240" y="822198"/>
                  </a:lnTo>
                  <a:lnTo>
                    <a:pt x="78943" y="822883"/>
                  </a:lnTo>
                  <a:lnTo>
                    <a:pt x="34023" y="839063"/>
                  </a:lnTo>
                  <a:lnTo>
                    <a:pt x="6451" y="873658"/>
                  </a:lnTo>
                  <a:lnTo>
                    <a:pt x="0" y="908824"/>
                  </a:lnTo>
                  <a:lnTo>
                    <a:pt x="0" y="1023620"/>
                  </a:lnTo>
                  <a:lnTo>
                    <a:pt x="11468" y="1069352"/>
                  </a:lnTo>
                  <a:lnTo>
                    <a:pt x="43891" y="1100162"/>
                  </a:lnTo>
                  <a:lnTo>
                    <a:pt x="92240" y="1111046"/>
                  </a:lnTo>
                  <a:lnTo>
                    <a:pt x="105359" y="1110361"/>
                  </a:lnTo>
                  <a:lnTo>
                    <a:pt x="150063" y="1094181"/>
                  </a:lnTo>
                  <a:lnTo>
                    <a:pt x="177634" y="1059624"/>
                  </a:lnTo>
                  <a:lnTo>
                    <a:pt x="184086" y="1024839"/>
                  </a:lnTo>
                  <a:lnTo>
                    <a:pt x="184086" y="1022413"/>
                  </a:lnTo>
                  <a:lnTo>
                    <a:pt x="182740" y="1021207"/>
                  </a:lnTo>
                  <a:lnTo>
                    <a:pt x="180060" y="1021207"/>
                  </a:lnTo>
                  <a:lnTo>
                    <a:pt x="166763" y="1020406"/>
                  </a:lnTo>
                  <a:lnTo>
                    <a:pt x="164084" y="1020406"/>
                  </a:lnTo>
                  <a:lnTo>
                    <a:pt x="162737" y="1021613"/>
                  </a:lnTo>
                  <a:lnTo>
                    <a:pt x="162737" y="1024026"/>
                  </a:lnTo>
                  <a:lnTo>
                    <a:pt x="161531" y="1039202"/>
                  </a:lnTo>
                  <a:lnTo>
                    <a:pt x="143395" y="1073581"/>
                  </a:lnTo>
                  <a:lnTo>
                    <a:pt x="107365" y="1090942"/>
                  </a:lnTo>
                  <a:lnTo>
                    <a:pt x="92240" y="1092098"/>
                  </a:lnTo>
                  <a:lnTo>
                    <a:pt x="77101" y="1090942"/>
                  </a:lnTo>
                  <a:lnTo>
                    <a:pt x="40881" y="1073581"/>
                  </a:lnTo>
                  <a:lnTo>
                    <a:pt x="22567" y="1039202"/>
                  </a:lnTo>
                  <a:lnTo>
                    <a:pt x="21348" y="1024839"/>
                  </a:lnTo>
                  <a:lnTo>
                    <a:pt x="21348" y="907999"/>
                  </a:lnTo>
                  <a:lnTo>
                    <a:pt x="32219" y="869378"/>
                  </a:lnTo>
                  <a:lnTo>
                    <a:pt x="63233" y="845718"/>
                  </a:lnTo>
                  <a:lnTo>
                    <a:pt x="92240" y="841133"/>
                  </a:lnTo>
                  <a:lnTo>
                    <a:pt x="107365" y="842276"/>
                  </a:lnTo>
                  <a:lnTo>
                    <a:pt x="143395" y="859472"/>
                  </a:lnTo>
                  <a:lnTo>
                    <a:pt x="161531" y="893648"/>
                  </a:lnTo>
                  <a:lnTo>
                    <a:pt x="162737" y="907999"/>
                  </a:lnTo>
                  <a:lnTo>
                    <a:pt x="162737" y="911910"/>
                  </a:lnTo>
                  <a:lnTo>
                    <a:pt x="164084" y="913231"/>
                  </a:lnTo>
                  <a:lnTo>
                    <a:pt x="166763" y="913231"/>
                  </a:lnTo>
                  <a:lnTo>
                    <a:pt x="181127" y="912431"/>
                  </a:lnTo>
                  <a:lnTo>
                    <a:pt x="182067" y="912037"/>
                  </a:lnTo>
                  <a:lnTo>
                    <a:pt x="183692" y="910424"/>
                  </a:lnTo>
                  <a:lnTo>
                    <a:pt x="184086" y="909358"/>
                  </a:lnTo>
                  <a:close/>
                </a:path>
                <a:path w="3409315" h="1111250" extrusionOk="0">
                  <a:moveTo>
                    <a:pt x="496900" y="15354"/>
                  </a:moveTo>
                  <a:lnTo>
                    <a:pt x="495808" y="12750"/>
                  </a:lnTo>
                  <a:lnTo>
                    <a:pt x="491515" y="8458"/>
                  </a:lnTo>
                  <a:lnTo>
                    <a:pt x="488911" y="7366"/>
                  </a:lnTo>
                  <a:lnTo>
                    <a:pt x="374980" y="7366"/>
                  </a:lnTo>
                  <a:lnTo>
                    <a:pt x="372376" y="8458"/>
                  </a:lnTo>
                  <a:lnTo>
                    <a:pt x="370243" y="10604"/>
                  </a:lnTo>
                  <a:lnTo>
                    <a:pt x="368071" y="12750"/>
                  </a:lnTo>
                  <a:lnTo>
                    <a:pt x="367017" y="15354"/>
                  </a:lnTo>
                  <a:lnTo>
                    <a:pt x="367017" y="269290"/>
                  </a:lnTo>
                  <a:lnTo>
                    <a:pt x="365467" y="270814"/>
                  </a:lnTo>
                  <a:lnTo>
                    <a:pt x="155765" y="270814"/>
                  </a:lnTo>
                  <a:lnTo>
                    <a:pt x="154241" y="269290"/>
                  </a:lnTo>
                  <a:lnTo>
                    <a:pt x="154241" y="15354"/>
                  </a:lnTo>
                  <a:lnTo>
                    <a:pt x="153162" y="12750"/>
                  </a:lnTo>
                  <a:lnTo>
                    <a:pt x="148844" y="8458"/>
                  </a:lnTo>
                  <a:lnTo>
                    <a:pt x="146240" y="7366"/>
                  </a:lnTo>
                  <a:lnTo>
                    <a:pt x="32334" y="7366"/>
                  </a:lnTo>
                  <a:lnTo>
                    <a:pt x="29718" y="8458"/>
                  </a:lnTo>
                  <a:lnTo>
                    <a:pt x="25412" y="12750"/>
                  </a:lnTo>
                  <a:lnTo>
                    <a:pt x="24358" y="15354"/>
                  </a:lnTo>
                  <a:lnTo>
                    <a:pt x="24358" y="644194"/>
                  </a:lnTo>
                  <a:lnTo>
                    <a:pt x="25412" y="646798"/>
                  </a:lnTo>
                  <a:lnTo>
                    <a:pt x="29718" y="651103"/>
                  </a:lnTo>
                  <a:lnTo>
                    <a:pt x="32334" y="652157"/>
                  </a:lnTo>
                  <a:lnTo>
                    <a:pt x="146240" y="652157"/>
                  </a:lnTo>
                  <a:lnTo>
                    <a:pt x="148844" y="651103"/>
                  </a:lnTo>
                  <a:lnTo>
                    <a:pt x="153162" y="646798"/>
                  </a:lnTo>
                  <a:lnTo>
                    <a:pt x="154241" y="644194"/>
                  </a:lnTo>
                  <a:lnTo>
                    <a:pt x="154241" y="383806"/>
                  </a:lnTo>
                  <a:lnTo>
                    <a:pt x="155765" y="382270"/>
                  </a:lnTo>
                  <a:lnTo>
                    <a:pt x="365467" y="382270"/>
                  </a:lnTo>
                  <a:lnTo>
                    <a:pt x="367017" y="383806"/>
                  </a:lnTo>
                  <a:lnTo>
                    <a:pt x="367017" y="644194"/>
                  </a:lnTo>
                  <a:lnTo>
                    <a:pt x="368071" y="646798"/>
                  </a:lnTo>
                  <a:lnTo>
                    <a:pt x="372376" y="651103"/>
                  </a:lnTo>
                  <a:lnTo>
                    <a:pt x="374980" y="652157"/>
                  </a:lnTo>
                  <a:lnTo>
                    <a:pt x="488911" y="652157"/>
                  </a:lnTo>
                  <a:lnTo>
                    <a:pt x="491515" y="651103"/>
                  </a:lnTo>
                  <a:lnTo>
                    <a:pt x="495808" y="646798"/>
                  </a:lnTo>
                  <a:lnTo>
                    <a:pt x="496900" y="644194"/>
                  </a:lnTo>
                  <a:lnTo>
                    <a:pt x="496900" y="15354"/>
                  </a:lnTo>
                  <a:close/>
                </a:path>
                <a:path w="3409315" h="1111250" extrusionOk="0">
                  <a:moveTo>
                    <a:pt x="1072591" y="206336"/>
                  </a:moveTo>
                  <a:lnTo>
                    <a:pt x="1071016" y="177698"/>
                  </a:lnTo>
                  <a:lnTo>
                    <a:pt x="1066253" y="150723"/>
                  </a:lnTo>
                  <a:lnTo>
                    <a:pt x="1058341" y="125425"/>
                  </a:lnTo>
                  <a:lnTo>
                    <a:pt x="1055243" y="118833"/>
                  </a:lnTo>
                  <a:lnTo>
                    <a:pt x="1047254" y="101790"/>
                  </a:lnTo>
                  <a:lnTo>
                    <a:pt x="1016749" y="61366"/>
                  </a:lnTo>
                  <a:lnTo>
                    <a:pt x="975880" y="31318"/>
                  </a:lnTo>
                  <a:lnTo>
                    <a:pt x="943635" y="17945"/>
                  </a:lnTo>
                  <a:lnTo>
                    <a:pt x="943635" y="209105"/>
                  </a:lnTo>
                  <a:lnTo>
                    <a:pt x="942022" y="227965"/>
                  </a:lnTo>
                  <a:lnTo>
                    <a:pt x="917841" y="273113"/>
                  </a:lnTo>
                  <a:lnTo>
                    <a:pt x="869810" y="295998"/>
                  </a:lnTo>
                  <a:lnTo>
                    <a:pt x="849668" y="297522"/>
                  </a:lnTo>
                  <a:lnTo>
                    <a:pt x="729615" y="297522"/>
                  </a:lnTo>
                  <a:lnTo>
                    <a:pt x="728091" y="296011"/>
                  </a:lnTo>
                  <a:lnTo>
                    <a:pt x="728091" y="120370"/>
                  </a:lnTo>
                  <a:lnTo>
                    <a:pt x="729615" y="118833"/>
                  </a:lnTo>
                  <a:lnTo>
                    <a:pt x="849668" y="118833"/>
                  </a:lnTo>
                  <a:lnTo>
                    <a:pt x="887895" y="125044"/>
                  </a:lnTo>
                  <a:lnTo>
                    <a:pt x="929119" y="157124"/>
                  </a:lnTo>
                  <a:lnTo>
                    <a:pt x="943635" y="209105"/>
                  </a:lnTo>
                  <a:lnTo>
                    <a:pt x="943635" y="17945"/>
                  </a:lnTo>
                  <a:lnTo>
                    <a:pt x="926122" y="12674"/>
                  </a:lnTo>
                  <a:lnTo>
                    <a:pt x="898499" y="8013"/>
                  </a:lnTo>
                  <a:lnTo>
                    <a:pt x="869022" y="6451"/>
                  </a:lnTo>
                  <a:lnTo>
                    <a:pt x="606183" y="6451"/>
                  </a:lnTo>
                  <a:lnTo>
                    <a:pt x="603567" y="7531"/>
                  </a:lnTo>
                  <a:lnTo>
                    <a:pt x="599274" y="11836"/>
                  </a:lnTo>
                  <a:lnTo>
                    <a:pt x="598208" y="14439"/>
                  </a:lnTo>
                  <a:lnTo>
                    <a:pt x="598208" y="644182"/>
                  </a:lnTo>
                  <a:lnTo>
                    <a:pt x="599274" y="646798"/>
                  </a:lnTo>
                  <a:lnTo>
                    <a:pt x="603567" y="651103"/>
                  </a:lnTo>
                  <a:lnTo>
                    <a:pt x="606183" y="652157"/>
                  </a:lnTo>
                  <a:lnTo>
                    <a:pt x="720090" y="652157"/>
                  </a:lnTo>
                  <a:lnTo>
                    <a:pt x="722706" y="651103"/>
                  </a:lnTo>
                  <a:lnTo>
                    <a:pt x="726998" y="646798"/>
                  </a:lnTo>
                  <a:lnTo>
                    <a:pt x="728091" y="644182"/>
                  </a:lnTo>
                  <a:lnTo>
                    <a:pt x="728091" y="403161"/>
                  </a:lnTo>
                  <a:lnTo>
                    <a:pt x="729615" y="401612"/>
                  </a:lnTo>
                  <a:lnTo>
                    <a:pt x="863498" y="401612"/>
                  </a:lnTo>
                  <a:lnTo>
                    <a:pt x="893457" y="400088"/>
                  </a:lnTo>
                  <a:lnTo>
                    <a:pt x="948029" y="387883"/>
                  </a:lnTo>
                  <a:lnTo>
                    <a:pt x="995045" y="363766"/>
                  </a:lnTo>
                  <a:lnTo>
                    <a:pt x="1031887" y="329463"/>
                  </a:lnTo>
                  <a:lnTo>
                    <a:pt x="1051864" y="297522"/>
                  </a:lnTo>
                  <a:lnTo>
                    <a:pt x="1057821" y="285610"/>
                  </a:lnTo>
                  <a:lnTo>
                    <a:pt x="1066025" y="260908"/>
                  </a:lnTo>
                  <a:lnTo>
                    <a:pt x="1070952" y="234492"/>
                  </a:lnTo>
                  <a:lnTo>
                    <a:pt x="1072591" y="206336"/>
                  </a:lnTo>
                  <a:close/>
                </a:path>
                <a:path w="3409315" h="1111250" extrusionOk="0">
                  <a:moveTo>
                    <a:pt x="1617891" y="212788"/>
                  </a:moveTo>
                  <a:lnTo>
                    <a:pt x="1610410" y="153035"/>
                  </a:lnTo>
                  <a:lnTo>
                    <a:pt x="1587957" y="100863"/>
                  </a:lnTo>
                  <a:lnTo>
                    <a:pt x="1552028" y="58039"/>
                  </a:lnTo>
                  <a:lnTo>
                    <a:pt x="1504137" y="26250"/>
                  </a:lnTo>
                  <a:lnTo>
                    <a:pt x="1445983" y="6565"/>
                  </a:lnTo>
                  <a:lnTo>
                    <a:pt x="1379321" y="0"/>
                  </a:lnTo>
                  <a:lnTo>
                    <a:pt x="1344485" y="1727"/>
                  </a:lnTo>
                  <a:lnTo>
                    <a:pt x="1281391" y="15544"/>
                  </a:lnTo>
                  <a:lnTo>
                    <a:pt x="1227493" y="42900"/>
                  </a:lnTo>
                  <a:lnTo>
                    <a:pt x="1185583" y="82042"/>
                  </a:lnTo>
                  <a:lnTo>
                    <a:pt x="1156398" y="132245"/>
                  </a:lnTo>
                  <a:lnTo>
                    <a:pt x="1141666" y="190728"/>
                  </a:lnTo>
                  <a:lnTo>
                    <a:pt x="1139825" y="222910"/>
                  </a:lnTo>
                  <a:lnTo>
                    <a:pt x="1139825" y="435698"/>
                  </a:lnTo>
                  <a:lnTo>
                    <a:pt x="1147191" y="498106"/>
                  </a:lnTo>
                  <a:lnTo>
                    <a:pt x="1169301" y="552691"/>
                  </a:lnTo>
                  <a:lnTo>
                    <a:pt x="1204988" y="597712"/>
                  </a:lnTo>
                  <a:lnTo>
                    <a:pt x="1253121" y="631444"/>
                  </a:lnTo>
                  <a:lnTo>
                    <a:pt x="1311846" y="652513"/>
                  </a:lnTo>
                  <a:lnTo>
                    <a:pt x="1379321" y="659536"/>
                  </a:lnTo>
                  <a:lnTo>
                    <a:pt x="1413713" y="657872"/>
                  </a:lnTo>
                  <a:lnTo>
                    <a:pt x="1476121" y="644512"/>
                  </a:lnTo>
                  <a:lnTo>
                    <a:pt x="1529575" y="618083"/>
                  </a:lnTo>
                  <a:lnTo>
                    <a:pt x="1571485" y="580326"/>
                  </a:lnTo>
                  <a:lnTo>
                    <a:pt x="1601050" y="531964"/>
                  </a:lnTo>
                  <a:lnTo>
                    <a:pt x="1616024" y="475767"/>
                  </a:lnTo>
                  <a:lnTo>
                    <a:pt x="1617891" y="444906"/>
                  </a:lnTo>
                  <a:lnTo>
                    <a:pt x="1617891" y="442455"/>
                  </a:lnTo>
                  <a:lnTo>
                    <a:pt x="1616798" y="440309"/>
                  </a:lnTo>
                  <a:lnTo>
                    <a:pt x="1612506" y="436626"/>
                  </a:lnTo>
                  <a:lnTo>
                    <a:pt x="1609902" y="435698"/>
                  </a:lnTo>
                  <a:lnTo>
                    <a:pt x="1606842" y="435698"/>
                  </a:lnTo>
                  <a:lnTo>
                    <a:pt x="1499057" y="431088"/>
                  </a:lnTo>
                  <a:lnTo>
                    <a:pt x="1491691" y="431088"/>
                  </a:lnTo>
                  <a:lnTo>
                    <a:pt x="1488020" y="434467"/>
                  </a:lnTo>
                  <a:lnTo>
                    <a:pt x="1488020" y="441223"/>
                  </a:lnTo>
                  <a:lnTo>
                    <a:pt x="1486154" y="464032"/>
                  </a:lnTo>
                  <a:lnTo>
                    <a:pt x="1471168" y="502716"/>
                  </a:lnTo>
                  <a:lnTo>
                    <a:pt x="1441919" y="531507"/>
                  </a:lnTo>
                  <a:lnTo>
                    <a:pt x="1402549" y="546239"/>
                  </a:lnTo>
                  <a:lnTo>
                    <a:pt x="1379321" y="548081"/>
                  </a:lnTo>
                  <a:lnTo>
                    <a:pt x="1355686" y="546239"/>
                  </a:lnTo>
                  <a:lnTo>
                    <a:pt x="1315834" y="531507"/>
                  </a:lnTo>
                  <a:lnTo>
                    <a:pt x="1286535" y="502716"/>
                  </a:lnTo>
                  <a:lnTo>
                    <a:pt x="1271574" y="464032"/>
                  </a:lnTo>
                  <a:lnTo>
                    <a:pt x="1269707" y="441223"/>
                  </a:lnTo>
                  <a:lnTo>
                    <a:pt x="1269707" y="219240"/>
                  </a:lnTo>
                  <a:lnTo>
                    <a:pt x="1277188" y="175247"/>
                  </a:lnTo>
                  <a:lnTo>
                    <a:pt x="1299629" y="140944"/>
                  </a:lnTo>
                  <a:lnTo>
                    <a:pt x="1334528" y="118833"/>
                  </a:lnTo>
                  <a:lnTo>
                    <a:pt x="1379321" y="111467"/>
                  </a:lnTo>
                  <a:lnTo>
                    <a:pt x="1402549" y="113309"/>
                  </a:lnTo>
                  <a:lnTo>
                    <a:pt x="1441919" y="128041"/>
                  </a:lnTo>
                  <a:lnTo>
                    <a:pt x="1471168" y="156883"/>
                  </a:lnTo>
                  <a:lnTo>
                    <a:pt x="1486154" y="196037"/>
                  </a:lnTo>
                  <a:lnTo>
                    <a:pt x="1488020" y="219240"/>
                  </a:lnTo>
                  <a:lnTo>
                    <a:pt x="1488020" y="225996"/>
                  </a:lnTo>
                  <a:lnTo>
                    <a:pt x="1491081" y="229362"/>
                  </a:lnTo>
                  <a:lnTo>
                    <a:pt x="1499057" y="229362"/>
                  </a:lnTo>
                  <a:lnTo>
                    <a:pt x="1606842" y="222910"/>
                  </a:lnTo>
                  <a:lnTo>
                    <a:pt x="1614208" y="221691"/>
                  </a:lnTo>
                  <a:lnTo>
                    <a:pt x="1617891" y="218313"/>
                  </a:lnTo>
                  <a:lnTo>
                    <a:pt x="1617891" y="212788"/>
                  </a:lnTo>
                  <a:close/>
                </a:path>
                <a:path w="3409315" h="1111250" extrusionOk="0">
                  <a:moveTo>
                    <a:pt x="2422067" y="389851"/>
                  </a:moveTo>
                  <a:lnTo>
                    <a:pt x="2414790" y="326605"/>
                  </a:lnTo>
                  <a:lnTo>
                    <a:pt x="2393010" y="270992"/>
                  </a:lnTo>
                  <a:lnTo>
                    <a:pt x="2361819" y="229628"/>
                  </a:lnTo>
                  <a:lnTo>
                    <a:pt x="2357602" y="224878"/>
                  </a:lnTo>
                  <a:lnTo>
                    <a:pt x="2309533" y="190144"/>
                  </a:lnTo>
                  <a:lnTo>
                    <a:pt x="2250656" y="168325"/>
                  </a:lnTo>
                  <a:lnTo>
                    <a:pt x="2182850" y="161061"/>
                  </a:lnTo>
                  <a:lnTo>
                    <a:pt x="2144382" y="163245"/>
                  </a:lnTo>
                  <a:lnTo>
                    <a:pt x="2071331" y="180771"/>
                  </a:lnTo>
                  <a:lnTo>
                    <a:pt x="2004339" y="215404"/>
                  </a:lnTo>
                  <a:lnTo>
                    <a:pt x="1948256" y="264769"/>
                  </a:lnTo>
                  <a:lnTo>
                    <a:pt x="1924621" y="294843"/>
                  </a:lnTo>
                  <a:lnTo>
                    <a:pt x="1904669" y="327888"/>
                  </a:lnTo>
                  <a:lnTo>
                    <a:pt x="1889137" y="363308"/>
                  </a:lnTo>
                  <a:lnTo>
                    <a:pt x="1878037" y="401104"/>
                  </a:lnTo>
                  <a:lnTo>
                    <a:pt x="1871357" y="441261"/>
                  </a:lnTo>
                  <a:lnTo>
                    <a:pt x="1869236" y="480771"/>
                  </a:lnTo>
                  <a:lnTo>
                    <a:pt x="1871027" y="513905"/>
                  </a:lnTo>
                  <a:lnTo>
                    <a:pt x="1886292" y="577811"/>
                  </a:lnTo>
                  <a:lnTo>
                    <a:pt x="1916379" y="632117"/>
                  </a:lnTo>
                  <a:lnTo>
                    <a:pt x="1958492" y="674039"/>
                  </a:lnTo>
                  <a:lnTo>
                    <a:pt x="2011629" y="702894"/>
                  </a:lnTo>
                  <a:lnTo>
                    <a:pt x="2072741" y="717410"/>
                  </a:lnTo>
                  <a:lnTo>
                    <a:pt x="2106079" y="719226"/>
                  </a:lnTo>
                  <a:lnTo>
                    <a:pt x="2129066" y="718464"/>
                  </a:lnTo>
                  <a:lnTo>
                    <a:pt x="2174341" y="712317"/>
                  </a:lnTo>
                  <a:lnTo>
                    <a:pt x="2217750" y="700252"/>
                  </a:lnTo>
                  <a:lnTo>
                    <a:pt x="2253704" y="683666"/>
                  </a:lnTo>
                  <a:lnTo>
                    <a:pt x="2268550" y="673773"/>
                  </a:lnTo>
                  <a:lnTo>
                    <a:pt x="2271014" y="672287"/>
                  </a:lnTo>
                  <a:lnTo>
                    <a:pt x="2272271" y="670293"/>
                  </a:lnTo>
                  <a:lnTo>
                    <a:pt x="2272271" y="666318"/>
                  </a:lnTo>
                  <a:lnTo>
                    <a:pt x="2271522" y="664337"/>
                  </a:lnTo>
                  <a:lnTo>
                    <a:pt x="2270048" y="661860"/>
                  </a:lnTo>
                  <a:lnTo>
                    <a:pt x="2260092" y="648423"/>
                  </a:lnTo>
                  <a:lnTo>
                    <a:pt x="2240242" y="621614"/>
                  </a:lnTo>
                  <a:lnTo>
                    <a:pt x="2239226" y="619137"/>
                  </a:lnTo>
                  <a:lnTo>
                    <a:pt x="2236990" y="617880"/>
                  </a:lnTo>
                  <a:lnTo>
                    <a:pt x="2231034" y="617880"/>
                  </a:lnTo>
                  <a:lnTo>
                    <a:pt x="2229294" y="618388"/>
                  </a:lnTo>
                  <a:lnTo>
                    <a:pt x="2228304" y="619379"/>
                  </a:lnTo>
                  <a:lnTo>
                    <a:pt x="2218283" y="625436"/>
                  </a:lnTo>
                  <a:lnTo>
                    <a:pt x="2179866" y="640245"/>
                  </a:lnTo>
                  <a:lnTo>
                    <a:pt x="2131796" y="647915"/>
                  </a:lnTo>
                  <a:lnTo>
                    <a:pt x="2114296" y="648423"/>
                  </a:lnTo>
                  <a:lnTo>
                    <a:pt x="2076881" y="645629"/>
                  </a:lnTo>
                  <a:lnTo>
                    <a:pt x="2014664" y="623290"/>
                  </a:lnTo>
                  <a:lnTo>
                    <a:pt x="1969947" y="579234"/>
                  </a:lnTo>
                  <a:lnTo>
                    <a:pt x="1947214" y="517372"/>
                  </a:lnTo>
                  <a:lnTo>
                    <a:pt x="1944433" y="480771"/>
                  </a:lnTo>
                  <a:lnTo>
                    <a:pt x="1944547" y="467918"/>
                  </a:lnTo>
                  <a:lnTo>
                    <a:pt x="1950770" y="415531"/>
                  </a:lnTo>
                  <a:lnTo>
                    <a:pt x="1969973" y="357225"/>
                  </a:lnTo>
                  <a:lnTo>
                    <a:pt x="2001253" y="308051"/>
                  </a:lnTo>
                  <a:lnTo>
                    <a:pt x="2042236" y="270230"/>
                  </a:lnTo>
                  <a:lnTo>
                    <a:pt x="2092045" y="244297"/>
                  </a:lnTo>
                  <a:lnTo>
                    <a:pt x="2147760" y="231254"/>
                  </a:lnTo>
                  <a:lnTo>
                    <a:pt x="2177643" y="229628"/>
                  </a:lnTo>
                  <a:lnTo>
                    <a:pt x="2214054" y="232232"/>
                  </a:lnTo>
                  <a:lnTo>
                    <a:pt x="2275154" y="253098"/>
                  </a:lnTo>
                  <a:lnTo>
                    <a:pt x="2319718" y="294601"/>
                  </a:lnTo>
                  <a:lnTo>
                    <a:pt x="2342464" y="355346"/>
                  </a:lnTo>
                  <a:lnTo>
                    <a:pt x="2345296" y="392811"/>
                  </a:lnTo>
                  <a:lnTo>
                    <a:pt x="2345118" y="403783"/>
                  </a:lnTo>
                  <a:lnTo>
                    <a:pt x="2333929" y="470992"/>
                  </a:lnTo>
                  <a:lnTo>
                    <a:pt x="2304872" y="513461"/>
                  </a:lnTo>
                  <a:lnTo>
                    <a:pt x="2263305" y="511657"/>
                  </a:lnTo>
                  <a:lnTo>
                    <a:pt x="2249919" y="472567"/>
                  </a:lnTo>
                  <a:lnTo>
                    <a:pt x="2250668" y="457619"/>
                  </a:lnTo>
                  <a:lnTo>
                    <a:pt x="2262670" y="368236"/>
                  </a:lnTo>
                  <a:lnTo>
                    <a:pt x="2267496" y="332359"/>
                  </a:lnTo>
                  <a:lnTo>
                    <a:pt x="2269286" y="319062"/>
                  </a:lnTo>
                  <a:lnTo>
                    <a:pt x="2269769" y="312610"/>
                  </a:lnTo>
                  <a:lnTo>
                    <a:pt x="2267064" y="309372"/>
                  </a:lnTo>
                  <a:lnTo>
                    <a:pt x="2202954" y="309372"/>
                  </a:lnTo>
                  <a:lnTo>
                    <a:pt x="2199729" y="312102"/>
                  </a:lnTo>
                  <a:lnTo>
                    <a:pt x="2199246" y="317563"/>
                  </a:lnTo>
                  <a:lnTo>
                    <a:pt x="2197747" y="329488"/>
                  </a:lnTo>
                  <a:lnTo>
                    <a:pt x="2197747" y="330974"/>
                  </a:lnTo>
                  <a:lnTo>
                    <a:pt x="2197265" y="331851"/>
                  </a:lnTo>
                  <a:lnTo>
                    <a:pt x="2195258" y="332359"/>
                  </a:lnTo>
                  <a:lnTo>
                    <a:pt x="2194255" y="331724"/>
                  </a:lnTo>
                  <a:lnTo>
                    <a:pt x="2193290" y="330238"/>
                  </a:lnTo>
                  <a:lnTo>
                    <a:pt x="2182190" y="320459"/>
                  </a:lnTo>
                  <a:lnTo>
                    <a:pt x="2181987" y="320357"/>
                  </a:lnTo>
                  <a:lnTo>
                    <a:pt x="2181987" y="424268"/>
                  </a:lnTo>
                  <a:lnTo>
                    <a:pt x="2181733" y="431025"/>
                  </a:lnTo>
                  <a:lnTo>
                    <a:pt x="2175764" y="472389"/>
                  </a:lnTo>
                  <a:lnTo>
                    <a:pt x="2156117" y="510044"/>
                  </a:lnTo>
                  <a:lnTo>
                    <a:pt x="2124722" y="523240"/>
                  </a:lnTo>
                  <a:lnTo>
                    <a:pt x="2116912" y="522732"/>
                  </a:lnTo>
                  <a:lnTo>
                    <a:pt x="2085225" y="491947"/>
                  </a:lnTo>
                  <a:lnTo>
                    <a:pt x="2083739" y="480771"/>
                  </a:lnTo>
                  <a:lnTo>
                    <a:pt x="2083866" y="470992"/>
                  </a:lnTo>
                  <a:lnTo>
                    <a:pt x="2088388" y="432523"/>
                  </a:lnTo>
                  <a:lnTo>
                    <a:pt x="2101596" y="392811"/>
                  </a:lnTo>
                  <a:lnTo>
                    <a:pt x="2136800" y="368769"/>
                  </a:lnTo>
                  <a:lnTo>
                    <a:pt x="2144090" y="368236"/>
                  </a:lnTo>
                  <a:lnTo>
                    <a:pt x="2151570" y="368769"/>
                  </a:lnTo>
                  <a:lnTo>
                    <a:pt x="2181364" y="399580"/>
                  </a:lnTo>
                  <a:lnTo>
                    <a:pt x="2181987" y="424268"/>
                  </a:lnTo>
                  <a:lnTo>
                    <a:pt x="2181987" y="320357"/>
                  </a:lnTo>
                  <a:lnTo>
                    <a:pt x="2169058" y="313461"/>
                  </a:lnTo>
                  <a:lnTo>
                    <a:pt x="2153869" y="309270"/>
                  </a:lnTo>
                  <a:lnTo>
                    <a:pt x="2136648" y="307873"/>
                  </a:lnTo>
                  <a:lnTo>
                    <a:pt x="2119858" y="309105"/>
                  </a:lnTo>
                  <a:lnTo>
                    <a:pt x="2073681" y="327621"/>
                  </a:lnTo>
                  <a:lnTo>
                    <a:pt x="2039645" y="366687"/>
                  </a:lnTo>
                  <a:lnTo>
                    <a:pt x="2023364" y="413512"/>
                  </a:lnTo>
                  <a:lnTo>
                    <a:pt x="2016099" y="457669"/>
                  </a:lnTo>
                  <a:lnTo>
                    <a:pt x="2014474" y="485978"/>
                  </a:lnTo>
                  <a:lnTo>
                    <a:pt x="2014575" y="490410"/>
                  </a:lnTo>
                  <a:lnTo>
                    <a:pt x="2027555" y="538988"/>
                  </a:lnTo>
                  <a:lnTo>
                    <a:pt x="2062048" y="571334"/>
                  </a:lnTo>
                  <a:lnTo>
                    <a:pt x="2113534" y="582853"/>
                  </a:lnTo>
                  <a:lnTo>
                    <a:pt x="2124646" y="582396"/>
                  </a:lnTo>
                  <a:lnTo>
                    <a:pt x="2167356" y="571220"/>
                  </a:lnTo>
                  <a:lnTo>
                    <a:pt x="2195258" y="551078"/>
                  </a:lnTo>
                  <a:lnTo>
                    <a:pt x="2197011" y="551078"/>
                  </a:lnTo>
                  <a:lnTo>
                    <a:pt x="2232774" y="575970"/>
                  </a:lnTo>
                  <a:lnTo>
                    <a:pt x="2278977" y="583603"/>
                  </a:lnTo>
                  <a:lnTo>
                    <a:pt x="2307628" y="581063"/>
                  </a:lnTo>
                  <a:lnTo>
                    <a:pt x="2333193" y="573455"/>
                  </a:lnTo>
                  <a:lnTo>
                    <a:pt x="2355685" y="560755"/>
                  </a:lnTo>
                  <a:lnTo>
                    <a:pt x="2366264" y="551078"/>
                  </a:lnTo>
                  <a:lnTo>
                    <a:pt x="2375116" y="542988"/>
                  </a:lnTo>
                  <a:lnTo>
                    <a:pt x="2389441" y="523240"/>
                  </a:lnTo>
                  <a:lnTo>
                    <a:pt x="2391321" y="520661"/>
                  </a:lnTo>
                  <a:lnTo>
                    <a:pt x="2392235" y="518782"/>
                  </a:lnTo>
                  <a:lnTo>
                    <a:pt x="2413685" y="463816"/>
                  </a:lnTo>
                  <a:lnTo>
                    <a:pt x="2420836" y="418922"/>
                  </a:lnTo>
                  <a:lnTo>
                    <a:pt x="2421940" y="398373"/>
                  </a:lnTo>
                  <a:lnTo>
                    <a:pt x="2422067" y="389851"/>
                  </a:lnTo>
                  <a:close/>
                </a:path>
                <a:path w="3409315" h="1111250" extrusionOk="0">
                  <a:moveTo>
                    <a:pt x="2909836" y="338975"/>
                  </a:moveTo>
                  <a:lnTo>
                    <a:pt x="2898546" y="269659"/>
                  </a:lnTo>
                  <a:lnTo>
                    <a:pt x="2864701" y="216471"/>
                  </a:lnTo>
                  <a:lnTo>
                    <a:pt x="2812427" y="182613"/>
                  </a:lnTo>
                  <a:lnTo>
                    <a:pt x="2745867" y="171323"/>
                  </a:lnTo>
                  <a:lnTo>
                    <a:pt x="2710865" y="174675"/>
                  </a:lnTo>
                  <a:lnTo>
                    <a:pt x="2680462" y="184696"/>
                  </a:lnTo>
                  <a:lnTo>
                    <a:pt x="2654668" y="201396"/>
                  </a:lnTo>
                  <a:lnTo>
                    <a:pt x="2633484" y="224764"/>
                  </a:lnTo>
                  <a:lnTo>
                    <a:pt x="2632875" y="225996"/>
                  </a:lnTo>
                  <a:lnTo>
                    <a:pt x="2631948" y="226301"/>
                  </a:lnTo>
                  <a:lnTo>
                    <a:pt x="2629484" y="225069"/>
                  </a:lnTo>
                  <a:lnTo>
                    <a:pt x="2628874" y="223837"/>
                  </a:lnTo>
                  <a:lnTo>
                    <a:pt x="2628874" y="15354"/>
                  </a:lnTo>
                  <a:lnTo>
                    <a:pt x="2627807" y="12750"/>
                  </a:lnTo>
                  <a:lnTo>
                    <a:pt x="2623502" y="8458"/>
                  </a:lnTo>
                  <a:lnTo>
                    <a:pt x="2620899" y="7366"/>
                  </a:lnTo>
                  <a:lnTo>
                    <a:pt x="2506980" y="7366"/>
                  </a:lnTo>
                  <a:lnTo>
                    <a:pt x="2504376" y="8458"/>
                  </a:lnTo>
                  <a:lnTo>
                    <a:pt x="2500084" y="12750"/>
                  </a:lnTo>
                  <a:lnTo>
                    <a:pt x="2499004" y="15354"/>
                  </a:lnTo>
                  <a:lnTo>
                    <a:pt x="2499004" y="644194"/>
                  </a:lnTo>
                  <a:lnTo>
                    <a:pt x="2500084" y="646798"/>
                  </a:lnTo>
                  <a:lnTo>
                    <a:pt x="2504376" y="651103"/>
                  </a:lnTo>
                  <a:lnTo>
                    <a:pt x="2506980" y="652157"/>
                  </a:lnTo>
                  <a:lnTo>
                    <a:pt x="2620899" y="652157"/>
                  </a:lnTo>
                  <a:lnTo>
                    <a:pt x="2623502" y="651103"/>
                  </a:lnTo>
                  <a:lnTo>
                    <a:pt x="2627807" y="646798"/>
                  </a:lnTo>
                  <a:lnTo>
                    <a:pt x="2628874" y="644194"/>
                  </a:lnTo>
                  <a:lnTo>
                    <a:pt x="2628874" y="365696"/>
                  </a:lnTo>
                  <a:lnTo>
                    <a:pt x="2630182" y="348145"/>
                  </a:lnTo>
                  <a:lnTo>
                    <a:pt x="2649613" y="305816"/>
                  </a:lnTo>
                  <a:lnTo>
                    <a:pt x="2688209" y="284226"/>
                  </a:lnTo>
                  <a:lnTo>
                    <a:pt x="2704414" y="282790"/>
                  </a:lnTo>
                  <a:lnTo>
                    <a:pt x="2720619" y="284226"/>
                  </a:lnTo>
                  <a:lnTo>
                    <a:pt x="2759227" y="305816"/>
                  </a:lnTo>
                  <a:lnTo>
                    <a:pt x="2778658" y="348145"/>
                  </a:lnTo>
                  <a:lnTo>
                    <a:pt x="2779953" y="365696"/>
                  </a:lnTo>
                  <a:lnTo>
                    <a:pt x="2779953" y="644194"/>
                  </a:lnTo>
                  <a:lnTo>
                    <a:pt x="2781020" y="646798"/>
                  </a:lnTo>
                  <a:lnTo>
                    <a:pt x="2785326" y="651103"/>
                  </a:lnTo>
                  <a:lnTo>
                    <a:pt x="2787916" y="652157"/>
                  </a:lnTo>
                  <a:lnTo>
                    <a:pt x="2901848" y="652157"/>
                  </a:lnTo>
                  <a:lnTo>
                    <a:pt x="2904452" y="651103"/>
                  </a:lnTo>
                  <a:lnTo>
                    <a:pt x="2908744" y="646798"/>
                  </a:lnTo>
                  <a:lnTo>
                    <a:pt x="2909836" y="644194"/>
                  </a:lnTo>
                  <a:lnTo>
                    <a:pt x="2909836" y="338975"/>
                  </a:lnTo>
                  <a:close/>
                </a:path>
                <a:path w="3409315" h="1111250" extrusionOk="0">
                  <a:moveTo>
                    <a:pt x="3409086" y="186690"/>
                  </a:moveTo>
                  <a:lnTo>
                    <a:pt x="3408007" y="184086"/>
                  </a:lnTo>
                  <a:lnTo>
                    <a:pt x="3403701" y="179781"/>
                  </a:lnTo>
                  <a:lnTo>
                    <a:pt x="3401098" y="178701"/>
                  </a:lnTo>
                  <a:lnTo>
                    <a:pt x="3287179" y="178701"/>
                  </a:lnTo>
                  <a:lnTo>
                    <a:pt x="3284575" y="179781"/>
                  </a:lnTo>
                  <a:lnTo>
                    <a:pt x="3282429" y="181927"/>
                  </a:lnTo>
                  <a:lnTo>
                    <a:pt x="3280283" y="184086"/>
                  </a:lnTo>
                  <a:lnTo>
                    <a:pt x="3279203" y="186690"/>
                  </a:lnTo>
                  <a:lnTo>
                    <a:pt x="3279203" y="479920"/>
                  </a:lnTo>
                  <a:lnTo>
                    <a:pt x="3275914" y="494398"/>
                  </a:lnTo>
                  <a:lnTo>
                    <a:pt x="3254337" y="529196"/>
                  </a:lnTo>
                  <a:lnTo>
                    <a:pt x="3217710" y="546900"/>
                  </a:lnTo>
                  <a:lnTo>
                    <a:pt x="3202749" y="548081"/>
                  </a:lnTo>
                  <a:lnTo>
                    <a:pt x="3186201" y="546646"/>
                  </a:lnTo>
                  <a:lnTo>
                    <a:pt x="3147936" y="525056"/>
                  </a:lnTo>
                  <a:lnTo>
                    <a:pt x="3129381" y="482739"/>
                  </a:lnTo>
                  <a:lnTo>
                    <a:pt x="3128149" y="465175"/>
                  </a:lnTo>
                  <a:lnTo>
                    <a:pt x="3128149" y="186690"/>
                  </a:lnTo>
                  <a:lnTo>
                    <a:pt x="3127057" y="184086"/>
                  </a:lnTo>
                  <a:lnTo>
                    <a:pt x="3122752" y="179781"/>
                  </a:lnTo>
                  <a:lnTo>
                    <a:pt x="3120148" y="178701"/>
                  </a:lnTo>
                  <a:lnTo>
                    <a:pt x="3007156" y="178701"/>
                  </a:lnTo>
                  <a:lnTo>
                    <a:pt x="3004553" y="179781"/>
                  </a:lnTo>
                  <a:lnTo>
                    <a:pt x="3000248" y="184086"/>
                  </a:lnTo>
                  <a:lnTo>
                    <a:pt x="2999181" y="186690"/>
                  </a:lnTo>
                  <a:lnTo>
                    <a:pt x="2999181" y="497420"/>
                  </a:lnTo>
                  <a:lnTo>
                    <a:pt x="3010458" y="565353"/>
                  </a:lnTo>
                  <a:lnTo>
                    <a:pt x="3044317" y="616242"/>
                  </a:lnTo>
                  <a:lnTo>
                    <a:pt x="3095663" y="648030"/>
                  </a:lnTo>
                  <a:lnTo>
                    <a:pt x="3159468" y="658609"/>
                  </a:lnTo>
                  <a:lnTo>
                    <a:pt x="3195612" y="655497"/>
                  </a:lnTo>
                  <a:lnTo>
                    <a:pt x="3226701" y="646176"/>
                  </a:lnTo>
                  <a:lnTo>
                    <a:pt x="3252724" y="630631"/>
                  </a:lnTo>
                  <a:lnTo>
                    <a:pt x="3273679" y="608863"/>
                  </a:lnTo>
                  <a:lnTo>
                    <a:pt x="3274911" y="607034"/>
                  </a:lnTo>
                  <a:lnTo>
                    <a:pt x="3276117" y="606272"/>
                  </a:lnTo>
                  <a:lnTo>
                    <a:pt x="3278594" y="606882"/>
                  </a:lnTo>
                  <a:lnTo>
                    <a:pt x="3279203" y="607949"/>
                  </a:lnTo>
                  <a:lnTo>
                    <a:pt x="3279203" y="644182"/>
                  </a:lnTo>
                  <a:lnTo>
                    <a:pt x="3280283" y="646785"/>
                  </a:lnTo>
                  <a:lnTo>
                    <a:pt x="3284575" y="651103"/>
                  </a:lnTo>
                  <a:lnTo>
                    <a:pt x="3287179" y="652157"/>
                  </a:lnTo>
                  <a:lnTo>
                    <a:pt x="3401098" y="652157"/>
                  </a:lnTo>
                  <a:lnTo>
                    <a:pt x="3403701" y="651103"/>
                  </a:lnTo>
                  <a:lnTo>
                    <a:pt x="3408007" y="646785"/>
                  </a:lnTo>
                  <a:lnTo>
                    <a:pt x="3409086" y="644182"/>
                  </a:lnTo>
                  <a:lnTo>
                    <a:pt x="3409086" y="186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3"/>
            <a:stretch/>
          </p:blipFill>
          <p:spPr bwMode="auto">
            <a:xfrm>
              <a:off x="15738473" y="10454850"/>
              <a:ext cx="160279" cy="209470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 bwMode="auto">
            <a:xfrm>
              <a:off x="15962448" y="10455257"/>
              <a:ext cx="266700" cy="206375"/>
            </a:xfrm>
            <a:custGeom>
              <a:avLst/>
              <a:gdLst/>
              <a:ahLst/>
              <a:cxnLst/>
              <a:rect l="l" t="t" r="r" b="b"/>
              <a:pathLst>
                <a:path w="266700" h="206375" extrusionOk="0">
                  <a:moveTo>
                    <a:pt x="201417" y="0"/>
                  </a:moveTo>
                  <a:lnTo>
                    <a:pt x="163953" y="8847"/>
                  </a:lnTo>
                  <a:lnTo>
                    <a:pt x="139377" y="35035"/>
                  </a:lnTo>
                  <a:lnTo>
                    <a:pt x="138571" y="35841"/>
                  </a:lnTo>
                  <a:lnTo>
                    <a:pt x="137901" y="35716"/>
                  </a:lnTo>
                  <a:lnTo>
                    <a:pt x="133075" y="26843"/>
                  </a:lnTo>
                  <a:lnTo>
                    <a:pt x="127850" y="19982"/>
                  </a:lnTo>
                  <a:lnTo>
                    <a:pt x="88661" y="565"/>
                  </a:lnTo>
                  <a:lnTo>
                    <a:pt x="78552" y="0"/>
                  </a:lnTo>
                  <a:lnTo>
                    <a:pt x="69727" y="402"/>
                  </a:lnTo>
                  <a:lnTo>
                    <a:pt x="33277" y="14499"/>
                  </a:lnTo>
                  <a:lnTo>
                    <a:pt x="23098" y="26313"/>
                  </a:lnTo>
                  <a:lnTo>
                    <a:pt x="22690" y="26449"/>
                  </a:lnTo>
                  <a:lnTo>
                    <a:pt x="21611" y="25915"/>
                  </a:lnTo>
                  <a:lnTo>
                    <a:pt x="21350" y="25507"/>
                  </a:lnTo>
                  <a:lnTo>
                    <a:pt x="21350" y="4156"/>
                  </a:lnTo>
                  <a:lnTo>
                    <a:pt x="19999" y="2806"/>
                  </a:lnTo>
                  <a:lnTo>
                    <a:pt x="1340" y="2806"/>
                  </a:lnTo>
                  <a:lnTo>
                    <a:pt x="0" y="4156"/>
                  </a:lnTo>
                  <a:lnTo>
                    <a:pt x="0" y="204506"/>
                  </a:lnTo>
                  <a:lnTo>
                    <a:pt x="1340" y="205847"/>
                  </a:lnTo>
                  <a:lnTo>
                    <a:pt x="19999" y="205847"/>
                  </a:lnTo>
                  <a:lnTo>
                    <a:pt x="21350" y="204506"/>
                  </a:lnTo>
                  <a:lnTo>
                    <a:pt x="21350" y="69683"/>
                  </a:lnTo>
                  <a:lnTo>
                    <a:pt x="22218" y="58608"/>
                  </a:lnTo>
                  <a:lnTo>
                    <a:pt x="51612" y="22355"/>
                  </a:lnTo>
                  <a:lnTo>
                    <a:pt x="72919" y="18931"/>
                  </a:lnTo>
                  <a:lnTo>
                    <a:pt x="83464" y="19800"/>
                  </a:lnTo>
                  <a:lnTo>
                    <a:pt x="119029" y="49190"/>
                  </a:lnTo>
                  <a:lnTo>
                    <a:pt x="122457" y="70490"/>
                  </a:lnTo>
                  <a:lnTo>
                    <a:pt x="122457" y="204506"/>
                  </a:lnTo>
                  <a:lnTo>
                    <a:pt x="123797" y="205847"/>
                  </a:lnTo>
                  <a:lnTo>
                    <a:pt x="142058" y="205847"/>
                  </a:lnTo>
                  <a:lnTo>
                    <a:pt x="143409" y="204506"/>
                  </a:lnTo>
                  <a:lnTo>
                    <a:pt x="143409" y="69683"/>
                  </a:lnTo>
                  <a:lnTo>
                    <a:pt x="144302" y="58608"/>
                  </a:lnTo>
                  <a:lnTo>
                    <a:pt x="165426" y="26635"/>
                  </a:lnTo>
                  <a:lnTo>
                    <a:pt x="195376" y="18931"/>
                  </a:lnTo>
                  <a:lnTo>
                    <a:pt x="205934" y="19800"/>
                  </a:lnTo>
                  <a:lnTo>
                    <a:pt x="241849" y="49190"/>
                  </a:lnTo>
                  <a:lnTo>
                    <a:pt x="245322" y="70490"/>
                  </a:lnTo>
                  <a:lnTo>
                    <a:pt x="245322" y="204506"/>
                  </a:lnTo>
                  <a:lnTo>
                    <a:pt x="246662" y="205847"/>
                  </a:lnTo>
                  <a:lnTo>
                    <a:pt x="264923" y="205847"/>
                  </a:lnTo>
                  <a:lnTo>
                    <a:pt x="266274" y="204506"/>
                  </a:lnTo>
                  <a:lnTo>
                    <a:pt x="266274" y="66458"/>
                  </a:lnTo>
                  <a:lnTo>
                    <a:pt x="265167" y="51785"/>
                  </a:lnTo>
                  <a:lnTo>
                    <a:pt x="238952" y="9965"/>
                  </a:lnTo>
                  <a:lnTo>
                    <a:pt x="215388" y="1107"/>
                  </a:lnTo>
                  <a:lnTo>
                    <a:pt x="20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/>
            <a:stretch/>
          </p:blipFill>
          <p:spPr bwMode="auto">
            <a:xfrm>
              <a:off x="16298823" y="10406511"/>
              <a:ext cx="1348686" cy="333538"/>
            </a:xfrm>
            <a:prstGeom prst="rect">
              <a:avLst/>
            </a:prstGeom>
          </p:spPr>
        </p:pic>
        <p:sp>
          <p:nvSpPr>
            <p:cNvPr id="10" name="object 8"/>
            <p:cNvSpPr/>
            <p:nvPr/>
          </p:nvSpPr>
          <p:spPr bwMode="auto">
            <a:xfrm>
              <a:off x="17786898" y="10375892"/>
              <a:ext cx="184150" cy="288924"/>
            </a:xfrm>
            <a:custGeom>
              <a:avLst/>
              <a:gdLst/>
              <a:ahLst/>
              <a:cxnLst/>
              <a:rect l="l" t="t" r="r" b="b"/>
              <a:pathLst>
                <a:path w="184150" h="288925" extrusionOk="0">
                  <a:moveTo>
                    <a:pt x="92248" y="0"/>
                  </a:moveTo>
                  <a:lnTo>
                    <a:pt x="43904" y="10879"/>
                  </a:lnTo>
                  <a:lnTo>
                    <a:pt x="11476" y="41286"/>
                  </a:lnTo>
                  <a:lnTo>
                    <a:pt x="0" y="86615"/>
                  </a:lnTo>
                  <a:lnTo>
                    <a:pt x="0" y="201417"/>
                  </a:lnTo>
                  <a:lnTo>
                    <a:pt x="11476" y="247144"/>
                  </a:lnTo>
                  <a:lnTo>
                    <a:pt x="43904" y="277960"/>
                  </a:lnTo>
                  <a:lnTo>
                    <a:pt x="92248" y="288839"/>
                  </a:lnTo>
                  <a:lnTo>
                    <a:pt x="105363" y="288158"/>
                  </a:lnTo>
                  <a:lnTo>
                    <a:pt x="150064" y="271983"/>
                  </a:lnTo>
                  <a:lnTo>
                    <a:pt x="177636" y="237418"/>
                  </a:lnTo>
                  <a:lnTo>
                    <a:pt x="184099" y="202632"/>
                  </a:lnTo>
                  <a:lnTo>
                    <a:pt x="184099" y="200213"/>
                  </a:lnTo>
                  <a:lnTo>
                    <a:pt x="182748" y="198999"/>
                  </a:lnTo>
                  <a:lnTo>
                    <a:pt x="180067" y="198999"/>
                  </a:lnTo>
                  <a:lnTo>
                    <a:pt x="166769" y="198203"/>
                  </a:lnTo>
                  <a:lnTo>
                    <a:pt x="164089" y="198203"/>
                  </a:lnTo>
                  <a:lnTo>
                    <a:pt x="162748" y="199407"/>
                  </a:lnTo>
                  <a:lnTo>
                    <a:pt x="162748" y="201826"/>
                  </a:lnTo>
                  <a:lnTo>
                    <a:pt x="161539" y="217005"/>
                  </a:lnTo>
                  <a:lnTo>
                    <a:pt x="143409" y="251374"/>
                  </a:lnTo>
                  <a:lnTo>
                    <a:pt x="107379" y="268740"/>
                  </a:lnTo>
                  <a:lnTo>
                    <a:pt x="92248" y="269897"/>
                  </a:lnTo>
                  <a:lnTo>
                    <a:pt x="77105" y="268740"/>
                  </a:lnTo>
                  <a:lnTo>
                    <a:pt x="40888" y="251374"/>
                  </a:lnTo>
                  <a:lnTo>
                    <a:pt x="22569" y="217005"/>
                  </a:lnTo>
                  <a:lnTo>
                    <a:pt x="21350" y="202632"/>
                  </a:lnTo>
                  <a:lnTo>
                    <a:pt x="21350" y="85798"/>
                  </a:lnTo>
                  <a:lnTo>
                    <a:pt x="32221" y="47174"/>
                  </a:lnTo>
                  <a:lnTo>
                    <a:pt x="63236" y="23520"/>
                  </a:lnTo>
                  <a:lnTo>
                    <a:pt x="92248" y="18931"/>
                  </a:lnTo>
                  <a:lnTo>
                    <a:pt x="107379" y="20079"/>
                  </a:lnTo>
                  <a:lnTo>
                    <a:pt x="143409" y="37265"/>
                  </a:lnTo>
                  <a:lnTo>
                    <a:pt x="161539" y="71443"/>
                  </a:lnTo>
                  <a:lnTo>
                    <a:pt x="162748" y="85798"/>
                  </a:lnTo>
                  <a:lnTo>
                    <a:pt x="162748" y="89704"/>
                  </a:lnTo>
                  <a:lnTo>
                    <a:pt x="164089" y="91033"/>
                  </a:lnTo>
                  <a:lnTo>
                    <a:pt x="166769" y="91033"/>
                  </a:lnTo>
                  <a:lnTo>
                    <a:pt x="181135" y="90227"/>
                  </a:lnTo>
                  <a:lnTo>
                    <a:pt x="182078" y="89829"/>
                  </a:lnTo>
                  <a:lnTo>
                    <a:pt x="183690" y="88217"/>
                  </a:lnTo>
                  <a:lnTo>
                    <a:pt x="184099" y="87149"/>
                  </a:lnTo>
                  <a:lnTo>
                    <a:pt x="183380" y="73087"/>
                  </a:lnTo>
                  <a:lnTo>
                    <a:pt x="166283" y="31558"/>
                  </a:lnTo>
                  <a:lnTo>
                    <a:pt x="129331" y="6007"/>
                  </a:lnTo>
                  <a:lnTo>
                    <a:pt x="105363" y="667"/>
                  </a:lnTo>
                  <a:lnTo>
                    <a:pt x="92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1" name="object 9"/>
            <p:cNvPicPr/>
            <p:nvPr/>
          </p:nvPicPr>
          <p:blipFill>
            <a:blip r:embed="rId5"/>
            <a:stretch/>
          </p:blipFill>
          <p:spPr bwMode="auto">
            <a:xfrm>
              <a:off x="18248148" y="10455249"/>
              <a:ext cx="149042" cy="205857"/>
            </a:xfrm>
            <a:prstGeom prst="rect">
              <a:avLst/>
            </a:prstGeom>
          </p:spPr>
        </p:pic>
        <p:pic>
          <p:nvPicPr>
            <p:cNvPr id="12" name="object 10"/>
            <p:cNvPicPr/>
            <p:nvPr/>
          </p:nvPicPr>
          <p:blipFill>
            <a:blip r:embed="rId6"/>
            <a:stretch/>
          </p:blipFill>
          <p:spPr bwMode="auto">
            <a:xfrm>
              <a:off x="18028270" y="10454850"/>
              <a:ext cx="157836" cy="209470"/>
            </a:xfrm>
            <a:prstGeom prst="rect">
              <a:avLst/>
            </a:prstGeom>
          </p:spPr>
        </p:pic>
        <p:sp>
          <p:nvSpPr>
            <p:cNvPr id="13" name="object 11"/>
            <p:cNvSpPr/>
            <p:nvPr/>
          </p:nvSpPr>
          <p:spPr bwMode="auto">
            <a:xfrm>
              <a:off x="18445526" y="10406511"/>
              <a:ext cx="104139" cy="255270"/>
            </a:xfrm>
            <a:custGeom>
              <a:avLst/>
              <a:gdLst/>
              <a:ahLst/>
              <a:cxnLst/>
              <a:rect l="l" t="t" r="r" b="b"/>
              <a:pathLst>
                <a:path w="104140" h="255270" extrusionOk="0">
                  <a:moveTo>
                    <a:pt x="49412" y="0"/>
                  </a:moveTo>
                  <a:lnTo>
                    <a:pt x="31161" y="0"/>
                  </a:lnTo>
                  <a:lnTo>
                    <a:pt x="29821" y="1350"/>
                  </a:lnTo>
                  <a:lnTo>
                    <a:pt x="29821" y="51035"/>
                  </a:lnTo>
                  <a:lnTo>
                    <a:pt x="29266" y="51558"/>
                  </a:lnTo>
                  <a:lnTo>
                    <a:pt x="1340" y="51558"/>
                  </a:lnTo>
                  <a:lnTo>
                    <a:pt x="0" y="52898"/>
                  </a:lnTo>
                  <a:lnTo>
                    <a:pt x="0" y="68353"/>
                  </a:lnTo>
                  <a:lnTo>
                    <a:pt x="1340" y="69694"/>
                  </a:lnTo>
                  <a:lnTo>
                    <a:pt x="29266" y="69694"/>
                  </a:lnTo>
                  <a:lnTo>
                    <a:pt x="29821" y="70228"/>
                  </a:lnTo>
                  <a:lnTo>
                    <a:pt x="29821" y="204245"/>
                  </a:lnTo>
                  <a:lnTo>
                    <a:pt x="30882" y="217610"/>
                  </a:lnTo>
                  <a:lnTo>
                    <a:pt x="62288" y="252273"/>
                  </a:lnTo>
                  <a:lnTo>
                    <a:pt x="87023" y="254987"/>
                  </a:lnTo>
                  <a:lnTo>
                    <a:pt x="101787" y="254589"/>
                  </a:lnTo>
                  <a:lnTo>
                    <a:pt x="103127" y="253248"/>
                  </a:lnTo>
                  <a:lnTo>
                    <a:pt x="103127" y="237008"/>
                  </a:lnTo>
                  <a:lnTo>
                    <a:pt x="101787" y="235657"/>
                  </a:lnTo>
                  <a:lnTo>
                    <a:pt x="89829" y="235657"/>
                  </a:lnTo>
                  <a:lnTo>
                    <a:pt x="80267" y="235143"/>
                  </a:lnTo>
                  <a:lnTo>
                    <a:pt x="51341" y="208105"/>
                  </a:lnTo>
                  <a:lnTo>
                    <a:pt x="50762" y="198601"/>
                  </a:lnTo>
                  <a:lnTo>
                    <a:pt x="50762" y="70228"/>
                  </a:lnTo>
                  <a:lnTo>
                    <a:pt x="51296" y="69694"/>
                  </a:lnTo>
                  <a:lnTo>
                    <a:pt x="99504" y="69694"/>
                  </a:lnTo>
                  <a:lnTo>
                    <a:pt x="102185" y="69694"/>
                  </a:lnTo>
                  <a:lnTo>
                    <a:pt x="103536" y="68353"/>
                  </a:lnTo>
                  <a:lnTo>
                    <a:pt x="103536" y="52898"/>
                  </a:lnTo>
                  <a:lnTo>
                    <a:pt x="102185" y="51558"/>
                  </a:lnTo>
                  <a:lnTo>
                    <a:pt x="51296" y="51558"/>
                  </a:lnTo>
                  <a:lnTo>
                    <a:pt x="50762" y="51035"/>
                  </a:lnTo>
                  <a:lnTo>
                    <a:pt x="50762" y="1350"/>
                  </a:lnTo>
                  <a:lnTo>
                    <a:pt x="49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2"/>
            <p:cNvPicPr/>
            <p:nvPr/>
          </p:nvPicPr>
          <p:blipFill>
            <a:blip r:embed="rId7"/>
            <a:stretch/>
          </p:blipFill>
          <p:spPr bwMode="auto">
            <a:xfrm>
              <a:off x="18609075" y="10456460"/>
              <a:ext cx="102855" cy="204642"/>
            </a:xfrm>
            <a:prstGeom prst="rect">
              <a:avLst/>
            </a:prstGeom>
          </p:spPr>
        </p:pic>
        <p:pic>
          <p:nvPicPr>
            <p:cNvPr id="15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8746119" y="10454850"/>
              <a:ext cx="157835" cy="209470"/>
            </a:xfrm>
            <a:prstGeom prst="rect">
              <a:avLst/>
            </a:prstGeom>
          </p:spPr>
        </p:pic>
        <p:pic>
          <p:nvPicPr>
            <p:cNvPr id="16" name="object 14"/>
            <p:cNvPicPr/>
            <p:nvPr/>
          </p:nvPicPr>
          <p:blipFill>
            <a:blip r:embed="rId9"/>
            <a:stretch/>
          </p:blipFill>
          <p:spPr bwMode="auto">
            <a:xfrm>
              <a:off x="13913851" y="9419911"/>
              <a:ext cx="1164666" cy="1333502"/>
            </a:xfrm>
            <a:prstGeom prst="rect">
              <a:avLst/>
            </a:prstGeom>
          </p:spPr>
        </p:pic>
      </p:grpSp>
      <p:sp>
        <p:nvSpPr>
          <p:cNvPr id="17" name="object 15"/>
          <p:cNvSpPr txBox="1">
            <a:spLocks noGrp="1"/>
          </p:cNvSpPr>
          <p:nvPr>
            <p:ph type="title"/>
          </p:nvPr>
        </p:nvSpPr>
        <p:spPr bwMode="auto">
          <a:xfrm>
            <a:off x="1350186" y="648901"/>
            <a:ext cx="1444338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hu-HU" sz="6600" spc="-5" dirty="0">
                <a:latin typeface="Arial"/>
                <a:cs typeface="Arial"/>
              </a:rPr>
              <a:t>Schrödinger </a:t>
            </a:r>
            <a:r>
              <a:rPr lang="hu-HU" sz="6600" spc="-5" dirty="0" err="1">
                <a:latin typeface="Arial"/>
                <a:cs typeface="Arial"/>
              </a:rPr>
              <a:t>suite</a:t>
            </a:r>
            <a:endParaRPr sz="6600" dirty="0">
              <a:latin typeface="Arial"/>
              <a:cs typeface="Arial"/>
            </a:endParaRP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0" y="8681674"/>
            <a:ext cx="20104100" cy="2638663"/>
          </a:xfrm>
          <a:prstGeom prst="rect">
            <a:avLst/>
          </a:prstGeom>
        </p:spPr>
      </p:pic>
      <p:sp>
        <p:nvSpPr>
          <p:cNvPr id="20" name="object 16"/>
          <p:cNvSpPr txBox="1"/>
          <p:nvPr/>
        </p:nvSpPr>
        <p:spPr bwMode="auto">
          <a:xfrm>
            <a:off x="2024835" y="1982267"/>
            <a:ext cx="14867975" cy="6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From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drug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discovery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to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material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science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and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everything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in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between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Interchangeable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token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library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(50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tokens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Basic -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AutoQSAR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MacroModel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Epik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Jaguar,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Canvas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Qsite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Ligand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- &amp;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structure-based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– (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Phase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Shape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screening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Field-based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QSAR,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Glide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Prime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Core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hopping,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Prime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X</a:t>
            </a: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Desmond GPU – 10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floating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liceneses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OPLS FF – 1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access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Add-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on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floating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licenses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(20) –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Glide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Prime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Phase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, Jaguar,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QSite</a:t>
            </a:r>
            <a:endParaRPr lang="hu-HU" sz="3300" spc="-5" dirty="0">
              <a:solidFill>
                <a:srgbClr val="145B9E"/>
              </a:solidFill>
              <a:latin typeface="Arial"/>
              <a:cs typeface="Arial"/>
            </a:endParaRPr>
          </a:p>
          <a:p>
            <a:pPr marL="12700" marR="5080">
              <a:lnSpc>
                <a:spcPct val="145700"/>
              </a:lnSpc>
              <a:spcBef>
                <a:spcPts val="100"/>
              </a:spcBef>
              <a:defRPr/>
            </a:pP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3-year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license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for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academic</a:t>
            </a:r>
            <a:r>
              <a:rPr lang="hu-HU" sz="3300" spc="-5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3300" spc="-5" dirty="0" err="1">
                <a:solidFill>
                  <a:srgbClr val="145B9E"/>
                </a:solidFill>
                <a:latin typeface="Arial"/>
                <a:cs typeface="Arial"/>
              </a:rPr>
              <a:t>use</a:t>
            </a:r>
            <a:endParaRPr lang="hu-HU" dirty="0"/>
          </a:p>
        </p:txBody>
      </p:sp>
      <p:grpSp>
        <p:nvGrpSpPr>
          <p:cNvPr id="28" name="object 17"/>
          <p:cNvGrpSpPr/>
          <p:nvPr/>
        </p:nvGrpSpPr>
        <p:grpSpPr bwMode="auto">
          <a:xfrm>
            <a:off x="1365106" y="2196138"/>
            <a:ext cx="425450" cy="488950"/>
            <a:chOff x="1869165" y="2692908"/>
            <a:chExt cx="425450" cy="488950"/>
          </a:xfrm>
        </p:grpSpPr>
        <p:sp>
          <p:nvSpPr>
            <p:cNvPr id="29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0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1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3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3" name="object 17"/>
          <p:cNvGrpSpPr/>
          <p:nvPr/>
        </p:nvGrpSpPr>
        <p:grpSpPr bwMode="auto">
          <a:xfrm>
            <a:off x="1365106" y="2908855"/>
            <a:ext cx="425450" cy="488950"/>
            <a:chOff x="1869165" y="2692908"/>
            <a:chExt cx="425450" cy="488950"/>
          </a:xfrm>
        </p:grpSpPr>
        <p:sp>
          <p:nvSpPr>
            <p:cNvPr id="3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3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2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3" name="object 17"/>
          <p:cNvGrpSpPr/>
          <p:nvPr/>
        </p:nvGrpSpPr>
        <p:grpSpPr bwMode="auto">
          <a:xfrm>
            <a:off x="1365106" y="3621572"/>
            <a:ext cx="425450" cy="488950"/>
            <a:chOff x="1869165" y="2692908"/>
            <a:chExt cx="425450" cy="488950"/>
          </a:xfrm>
        </p:grpSpPr>
        <p:sp>
          <p:nvSpPr>
            <p:cNvPr id="44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6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7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37" name="object 17"/>
          <p:cNvGrpSpPr/>
          <p:nvPr/>
        </p:nvGrpSpPr>
        <p:grpSpPr bwMode="auto">
          <a:xfrm>
            <a:off x="1365101" y="4334294"/>
            <a:ext cx="425450" cy="488950"/>
            <a:chOff x="1869165" y="2692908"/>
            <a:chExt cx="425450" cy="488950"/>
          </a:xfrm>
        </p:grpSpPr>
        <p:sp>
          <p:nvSpPr>
            <p:cNvPr id="38" name="object 18"/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39" name="object 19"/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41" name="object 21"/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48" name="object 17">
            <a:extLst>
              <a:ext uri="{FF2B5EF4-FFF2-40B4-BE49-F238E27FC236}">
                <a16:creationId xmlns:a16="http://schemas.microsoft.com/office/drawing/2014/main" id="{218D3310-0944-47F1-88DF-BDF648F21AF3}"/>
              </a:ext>
            </a:extLst>
          </p:cNvPr>
          <p:cNvGrpSpPr/>
          <p:nvPr/>
        </p:nvGrpSpPr>
        <p:grpSpPr bwMode="auto">
          <a:xfrm>
            <a:off x="1354880" y="5087042"/>
            <a:ext cx="425450" cy="488950"/>
            <a:chOff x="1869165" y="2692908"/>
            <a:chExt cx="425450" cy="488950"/>
          </a:xfrm>
        </p:grpSpPr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1B734095-4C9F-4D2F-9DC4-35DF0B406610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41793ABE-C5F6-4B6C-822D-8CC8E28AFC87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9179BA22-5B70-4A60-9C8A-F0A08149D6E6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2" name="object 21">
              <a:extLst>
                <a:ext uri="{FF2B5EF4-FFF2-40B4-BE49-F238E27FC236}">
                  <a16:creationId xmlns:a16="http://schemas.microsoft.com/office/drawing/2014/main" id="{CF770EF9-FCB0-40D9-A933-D69FF6981D41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3" name="object 17">
            <a:extLst>
              <a:ext uri="{FF2B5EF4-FFF2-40B4-BE49-F238E27FC236}">
                <a16:creationId xmlns:a16="http://schemas.microsoft.com/office/drawing/2014/main" id="{CDBF641C-7773-4BC2-8248-529346D8D3D6}"/>
              </a:ext>
            </a:extLst>
          </p:cNvPr>
          <p:cNvGrpSpPr/>
          <p:nvPr/>
        </p:nvGrpSpPr>
        <p:grpSpPr bwMode="auto">
          <a:xfrm>
            <a:off x="1362350" y="5854975"/>
            <a:ext cx="425450" cy="488950"/>
            <a:chOff x="1869165" y="2692908"/>
            <a:chExt cx="425450" cy="488950"/>
          </a:xfrm>
        </p:grpSpPr>
        <p:sp>
          <p:nvSpPr>
            <p:cNvPr id="54" name="object 18">
              <a:extLst>
                <a:ext uri="{FF2B5EF4-FFF2-40B4-BE49-F238E27FC236}">
                  <a16:creationId xmlns:a16="http://schemas.microsoft.com/office/drawing/2014/main" id="{7CC20326-4B0B-4D55-B8BD-B9C619807F01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5" name="object 19">
              <a:extLst>
                <a:ext uri="{FF2B5EF4-FFF2-40B4-BE49-F238E27FC236}">
                  <a16:creationId xmlns:a16="http://schemas.microsoft.com/office/drawing/2014/main" id="{765F79CE-FE95-4487-9053-66334A67F832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56" name="object 20">
              <a:extLst>
                <a:ext uri="{FF2B5EF4-FFF2-40B4-BE49-F238E27FC236}">
                  <a16:creationId xmlns:a16="http://schemas.microsoft.com/office/drawing/2014/main" id="{D8D0420C-12B6-4C91-B84D-9C212FE77505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57" name="object 21">
              <a:extLst>
                <a:ext uri="{FF2B5EF4-FFF2-40B4-BE49-F238E27FC236}">
                  <a16:creationId xmlns:a16="http://schemas.microsoft.com/office/drawing/2014/main" id="{B0712F64-13B4-4932-B94C-15B878AE96C8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8" name="object 17">
            <a:extLst>
              <a:ext uri="{FF2B5EF4-FFF2-40B4-BE49-F238E27FC236}">
                <a16:creationId xmlns:a16="http://schemas.microsoft.com/office/drawing/2014/main" id="{CDF62F40-B180-4E5C-8A77-252B7582A23B}"/>
              </a:ext>
            </a:extLst>
          </p:cNvPr>
          <p:cNvGrpSpPr/>
          <p:nvPr/>
        </p:nvGrpSpPr>
        <p:grpSpPr bwMode="auto">
          <a:xfrm>
            <a:off x="1354875" y="6623508"/>
            <a:ext cx="425450" cy="488950"/>
            <a:chOff x="1869165" y="2692908"/>
            <a:chExt cx="425450" cy="488950"/>
          </a:xfrm>
        </p:grpSpPr>
        <p:sp>
          <p:nvSpPr>
            <p:cNvPr id="59" name="object 18">
              <a:extLst>
                <a:ext uri="{FF2B5EF4-FFF2-40B4-BE49-F238E27FC236}">
                  <a16:creationId xmlns:a16="http://schemas.microsoft.com/office/drawing/2014/main" id="{A114CE75-3DD6-4DCE-83C4-96F6182078AE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0" name="object 19">
              <a:extLst>
                <a:ext uri="{FF2B5EF4-FFF2-40B4-BE49-F238E27FC236}">
                  <a16:creationId xmlns:a16="http://schemas.microsoft.com/office/drawing/2014/main" id="{FCF12FCD-3CB9-4E86-8826-3F98455BBF5B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1" name="object 20">
              <a:extLst>
                <a:ext uri="{FF2B5EF4-FFF2-40B4-BE49-F238E27FC236}">
                  <a16:creationId xmlns:a16="http://schemas.microsoft.com/office/drawing/2014/main" id="{23122EC2-454F-47B9-B698-377B6E106FD1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2" name="object 21">
              <a:extLst>
                <a:ext uri="{FF2B5EF4-FFF2-40B4-BE49-F238E27FC236}">
                  <a16:creationId xmlns:a16="http://schemas.microsoft.com/office/drawing/2014/main" id="{602C7473-7058-4D42-B8A7-D6D785245CF6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3" name="object 17">
            <a:extLst>
              <a:ext uri="{FF2B5EF4-FFF2-40B4-BE49-F238E27FC236}">
                <a16:creationId xmlns:a16="http://schemas.microsoft.com/office/drawing/2014/main" id="{22B0EFEC-B6DF-438E-AE60-01177460FB1E}"/>
              </a:ext>
            </a:extLst>
          </p:cNvPr>
          <p:cNvGrpSpPr/>
          <p:nvPr/>
        </p:nvGrpSpPr>
        <p:grpSpPr bwMode="auto">
          <a:xfrm>
            <a:off x="1362345" y="7353023"/>
            <a:ext cx="425450" cy="488950"/>
            <a:chOff x="1869165" y="2692908"/>
            <a:chExt cx="425450" cy="488950"/>
          </a:xfrm>
        </p:grpSpPr>
        <p:sp>
          <p:nvSpPr>
            <p:cNvPr id="64" name="object 18">
              <a:extLst>
                <a:ext uri="{FF2B5EF4-FFF2-40B4-BE49-F238E27FC236}">
                  <a16:creationId xmlns:a16="http://schemas.microsoft.com/office/drawing/2014/main" id="{980C8E67-D833-452B-B470-7C8582D7BF09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5" name="object 19">
              <a:extLst>
                <a:ext uri="{FF2B5EF4-FFF2-40B4-BE49-F238E27FC236}">
                  <a16:creationId xmlns:a16="http://schemas.microsoft.com/office/drawing/2014/main" id="{B9F2B7D1-1389-4FB9-8D3F-F03E227C53F8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66" name="object 20">
              <a:extLst>
                <a:ext uri="{FF2B5EF4-FFF2-40B4-BE49-F238E27FC236}">
                  <a16:creationId xmlns:a16="http://schemas.microsoft.com/office/drawing/2014/main" id="{0A07CEB7-E07F-403B-AA14-6A4A2EA7D10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67" name="object 21">
              <a:extLst>
                <a:ext uri="{FF2B5EF4-FFF2-40B4-BE49-F238E27FC236}">
                  <a16:creationId xmlns:a16="http://schemas.microsoft.com/office/drawing/2014/main" id="{C2D815E1-EFE6-4BCA-9468-11FEBCCF0511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68" name="object 17">
            <a:extLst>
              <a:ext uri="{FF2B5EF4-FFF2-40B4-BE49-F238E27FC236}">
                <a16:creationId xmlns:a16="http://schemas.microsoft.com/office/drawing/2014/main" id="{55BF7FFA-4523-43D4-ABD6-0212ACD7B8B6}"/>
              </a:ext>
            </a:extLst>
          </p:cNvPr>
          <p:cNvGrpSpPr/>
          <p:nvPr/>
        </p:nvGrpSpPr>
        <p:grpSpPr bwMode="auto">
          <a:xfrm>
            <a:off x="1366639" y="8144010"/>
            <a:ext cx="425450" cy="488950"/>
            <a:chOff x="1869165" y="2692908"/>
            <a:chExt cx="425450" cy="488950"/>
          </a:xfrm>
        </p:grpSpPr>
        <p:sp>
          <p:nvSpPr>
            <p:cNvPr id="69" name="object 18">
              <a:extLst>
                <a:ext uri="{FF2B5EF4-FFF2-40B4-BE49-F238E27FC236}">
                  <a16:creationId xmlns:a16="http://schemas.microsoft.com/office/drawing/2014/main" id="{3D32A0AB-3BBC-47A3-8333-E88BC01AE580}"/>
                </a:ext>
              </a:extLst>
            </p:cNvPr>
            <p:cNvSpPr/>
            <p:nvPr/>
          </p:nvSpPr>
          <p:spPr bwMode="auto">
            <a:xfrm>
              <a:off x="2031653" y="27717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 extrusionOk="0">
                  <a:moveTo>
                    <a:pt x="14837" y="0"/>
                  </a:moveTo>
                  <a:lnTo>
                    <a:pt x="9559" y="0"/>
                  </a:lnTo>
                  <a:lnTo>
                    <a:pt x="4282" y="0"/>
                  </a:lnTo>
                  <a:lnTo>
                    <a:pt x="0" y="4282"/>
                  </a:lnTo>
                  <a:lnTo>
                    <a:pt x="0" y="14837"/>
                  </a:lnTo>
                  <a:lnTo>
                    <a:pt x="4282" y="19109"/>
                  </a:lnTo>
                  <a:lnTo>
                    <a:pt x="14837" y="19109"/>
                  </a:lnTo>
                  <a:lnTo>
                    <a:pt x="19119" y="14837"/>
                  </a:lnTo>
                  <a:lnTo>
                    <a:pt x="19119" y="4282"/>
                  </a:lnTo>
                  <a:lnTo>
                    <a:pt x="14837" y="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0" name="object 19">
              <a:extLst>
                <a:ext uri="{FF2B5EF4-FFF2-40B4-BE49-F238E27FC236}">
                  <a16:creationId xmlns:a16="http://schemas.microsoft.com/office/drawing/2014/main" id="{F6D54707-4C9D-46EE-8171-EBF600701766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1945627" y="2851130"/>
              <a:ext cx="115787" cy="114708"/>
            </a:xfrm>
            <a:prstGeom prst="rect">
              <a:avLst/>
            </a:prstGeom>
          </p:spPr>
        </p:pic>
        <p:pic>
          <p:nvPicPr>
            <p:cNvPr id="71" name="object 20">
              <a:extLst>
                <a:ext uri="{FF2B5EF4-FFF2-40B4-BE49-F238E27FC236}">
                  <a16:creationId xmlns:a16="http://schemas.microsoft.com/office/drawing/2014/main" id="{12DC5BD8-4DE8-46EC-B4B4-E095403344AC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1945627" y="2987821"/>
              <a:ext cx="95585" cy="155803"/>
            </a:xfrm>
            <a:prstGeom prst="rect">
              <a:avLst/>
            </a:prstGeom>
          </p:spPr>
        </p:pic>
        <p:sp>
          <p:nvSpPr>
            <p:cNvPr id="72" name="object 21">
              <a:extLst>
                <a:ext uri="{FF2B5EF4-FFF2-40B4-BE49-F238E27FC236}">
                  <a16:creationId xmlns:a16="http://schemas.microsoft.com/office/drawing/2014/main" id="{EDB4BB14-2201-41FB-B03B-7393F8D2FB7E}"/>
                </a:ext>
              </a:extLst>
            </p:cNvPr>
            <p:cNvSpPr/>
            <p:nvPr/>
          </p:nvSpPr>
          <p:spPr bwMode="auto">
            <a:xfrm>
              <a:off x="1869160" y="2692913"/>
              <a:ext cx="425450" cy="488950"/>
            </a:xfrm>
            <a:custGeom>
              <a:avLst/>
              <a:gdLst/>
              <a:ahLst/>
              <a:cxnLst/>
              <a:rect l="l" t="t" r="r" b="b"/>
              <a:pathLst>
                <a:path w="425450" h="488950" extrusionOk="0">
                  <a:moveTo>
                    <a:pt x="327863" y="238721"/>
                  </a:moveTo>
                  <a:lnTo>
                    <a:pt x="323405" y="234264"/>
                  </a:lnTo>
                  <a:lnTo>
                    <a:pt x="317919" y="234264"/>
                  </a:lnTo>
                  <a:lnTo>
                    <a:pt x="312432" y="234264"/>
                  </a:lnTo>
                  <a:lnTo>
                    <a:pt x="307962" y="238721"/>
                  </a:lnTo>
                  <a:lnTo>
                    <a:pt x="307962" y="249732"/>
                  </a:lnTo>
                  <a:lnTo>
                    <a:pt x="312432" y="254165"/>
                  </a:lnTo>
                  <a:lnTo>
                    <a:pt x="323405" y="254165"/>
                  </a:lnTo>
                  <a:lnTo>
                    <a:pt x="327863" y="249707"/>
                  </a:lnTo>
                  <a:lnTo>
                    <a:pt x="327863" y="238721"/>
                  </a:lnTo>
                  <a:close/>
                </a:path>
                <a:path w="425450" h="488950" extrusionOk="0">
                  <a:moveTo>
                    <a:pt x="424853" y="146050"/>
                  </a:moveTo>
                  <a:lnTo>
                    <a:pt x="420408" y="140970"/>
                  </a:lnTo>
                  <a:lnTo>
                    <a:pt x="377228" y="140970"/>
                  </a:lnTo>
                  <a:lnTo>
                    <a:pt x="377228" y="121920"/>
                  </a:lnTo>
                  <a:lnTo>
                    <a:pt x="376186" y="119380"/>
                  </a:lnTo>
                  <a:lnTo>
                    <a:pt x="361886" y="105410"/>
                  </a:lnTo>
                  <a:lnTo>
                    <a:pt x="357339" y="100965"/>
                  </a:lnTo>
                  <a:lnTo>
                    <a:pt x="357339" y="128270"/>
                  </a:lnTo>
                  <a:lnTo>
                    <a:pt x="357339" y="360680"/>
                  </a:lnTo>
                  <a:lnTo>
                    <a:pt x="334403" y="383540"/>
                  </a:lnTo>
                  <a:lnTo>
                    <a:pt x="230238" y="383540"/>
                  </a:lnTo>
                  <a:lnTo>
                    <a:pt x="229857" y="375920"/>
                  </a:lnTo>
                  <a:lnTo>
                    <a:pt x="229476" y="369570"/>
                  </a:lnTo>
                  <a:lnTo>
                    <a:pt x="229400" y="359410"/>
                  </a:lnTo>
                  <a:lnTo>
                    <a:pt x="229400" y="354330"/>
                  </a:lnTo>
                  <a:lnTo>
                    <a:pt x="323405" y="354330"/>
                  </a:lnTo>
                  <a:lnTo>
                    <a:pt x="327863" y="350520"/>
                  </a:lnTo>
                  <a:lnTo>
                    <a:pt x="327863" y="334010"/>
                  </a:lnTo>
                  <a:lnTo>
                    <a:pt x="327863" y="284480"/>
                  </a:lnTo>
                  <a:lnTo>
                    <a:pt x="323405" y="279400"/>
                  </a:lnTo>
                  <a:lnTo>
                    <a:pt x="312420" y="279400"/>
                  </a:lnTo>
                  <a:lnTo>
                    <a:pt x="307962" y="284480"/>
                  </a:lnTo>
                  <a:lnTo>
                    <a:pt x="307962" y="334010"/>
                  </a:lnTo>
                  <a:lnTo>
                    <a:pt x="229438" y="334010"/>
                  </a:lnTo>
                  <a:lnTo>
                    <a:pt x="229679" y="275590"/>
                  </a:lnTo>
                  <a:lnTo>
                    <a:pt x="229552" y="173990"/>
                  </a:lnTo>
                  <a:lnTo>
                    <a:pt x="229450" y="163830"/>
                  </a:lnTo>
                  <a:lnTo>
                    <a:pt x="229323" y="154940"/>
                  </a:lnTo>
                  <a:lnTo>
                    <a:pt x="307962" y="154940"/>
                  </a:lnTo>
                  <a:lnTo>
                    <a:pt x="307962" y="205740"/>
                  </a:lnTo>
                  <a:lnTo>
                    <a:pt x="312420" y="209550"/>
                  </a:lnTo>
                  <a:lnTo>
                    <a:pt x="323405" y="209550"/>
                  </a:lnTo>
                  <a:lnTo>
                    <a:pt x="327863" y="205740"/>
                  </a:lnTo>
                  <a:lnTo>
                    <a:pt x="327863" y="154940"/>
                  </a:lnTo>
                  <a:lnTo>
                    <a:pt x="327863" y="144780"/>
                  </a:lnTo>
                  <a:lnTo>
                    <a:pt x="327863" y="139700"/>
                  </a:lnTo>
                  <a:lnTo>
                    <a:pt x="323405" y="135890"/>
                  </a:lnTo>
                  <a:lnTo>
                    <a:pt x="228955" y="135890"/>
                  </a:lnTo>
                  <a:lnTo>
                    <a:pt x="228498" y="116840"/>
                  </a:lnTo>
                  <a:lnTo>
                    <a:pt x="228168" y="105410"/>
                  </a:lnTo>
                  <a:lnTo>
                    <a:pt x="334403" y="105410"/>
                  </a:lnTo>
                  <a:lnTo>
                    <a:pt x="357339" y="128270"/>
                  </a:lnTo>
                  <a:lnTo>
                    <a:pt x="357339" y="100965"/>
                  </a:lnTo>
                  <a:lnTo>
                    <a:pt x="343700" y="87630"/>
                  </a:lnTo>
                  <a:lnTo>
                    <a:pt x="341172" y="86360"/>
                  </a:lnTo>
                  <a:lnTo>
                    <a:pt x="322249" y="86360"/>
                  </a:lnTo>
                  <a:lnTo>
                    <a:pt x="322249" y="43180"/>
                  </a:lnTo>
                  <a:lnTo>
                    <a:pt x="317804" y="38100"/>
                  </a:lnTo>
                  <a:lnTo>
                    <a:pt x="306806" y="38100"/>
                  </a:lnTo>
                  <a:lnTo>
                    <a:pt x="302361" y="43180"/>
                  </a:lnTo>
                  <a:lnTo>
                    <a:pt x="302361" y="86360"/>
                  </a:lnTo>
                  <a:lnTo>
                    <a:pt x="275272" y="86360"/>
                  </a:lnTo>
                  <a:lnTo>
                    <a:pt x="275272" y="43180"/>
                  </a:lnTo>
                  <a:lnTo>
                    <a:pt x="270814" y="38100"/>
                  </a:lnTo>
                  <a:lnTo>
                    <a:pt x="259829" y="38100"/>
                  </a:lnTo>
                  <a:lnTo>
                    <a:pt x="255384" y="43180"/>
                  </a:lnTo>
                  <a:lnTo>
                    <a:pt x="255384" y="86360"/>
                  </a:lnTo>
                  <a:lnTo>
                    <a:pt x="227444" y="86360"/>
                  </a:lnTo>
                  <a:lnTo>
                    <a:pt x="226618" y="68580"/>
                  </a:lnTo>
                  <a:lnTo>
                    <a:pt x="224332" y="50800"/>
                  </a:lnTo>
                  <a:lnTo>
                    <a:pt x="218782" y="34290"/>
                  </a:lnTo>
                  <a:lnTo>
                    <a:pt x="210286" y="23063"/>
                  </a:lnTo>
                  <a:lnTo>
                    <a:pt x="210286" y="69850"/>
                  </a:lnTo>
                  <a:lnTo>
                    <a:pt x="210286" y="144780"/>
                  </a:lnTo>
                  <a:lnTo>
                    <a:pt x="204647" y="142240"/>
                  </a:lnTo>
                  <a:lnTo>
                    <a:pt x="198132" y="139700"/>
                  </a:lnTo>
                  <a:lnTo>
                    <a:pt x="185877" y="139700"/>
                  </a:lnTo>
                  <a:lnTo>
                    <a:pt x="181610" y="143510"/>
                  </a:lnTo>
                  <a:lnTo>
                    <a:pt x="181610" y="154940"/>
                  </a:lnTo>
                  <a:lnTo>
                    <a:pt x="185877" y="158750"/>
                  </a:lnTo>
                  <a:lnTo>
                    <a:pt x="191160" y="158750"/>
                  </a:lnTo>
                  <a:lnTo>
                    <a:pt x="198602" y="160020"/>
                  </a:lnTo>
                  <a:lnTo>
                    <a:pt x="204673" y="163830"/>
                  </a:lnTo>
                  <a:lnTo>
                    <a:pt x="208775" y="170180"/>
                  </a:lnTo>
                  <a:lnTo>
                    <a:pt x="210286" y="177800"/>
                  </a:lnTo>
                  <a:lnTo>
                    <a:pt x="210286" y="359410"/>
                  </a:lnTo>
                  <a:lnTo>
                    <a:pt x="198615" y="349250"/>
                  </a:lnTo>
                  <a:lnTo>
                    <a:pt x="184899" y="340360"/>
                  </a:lnTo>
                  <a:lnTo>
                    <a:pt x="169545" y="335280"/>
                  </a:lnTo>
                  <a:lnTo>
                    <a:pt x="152933" y="334010"/>
                  </a:lnTo>
                  <a:lnTo>
                    <a:pt x="147650" y="334010"/>
                  </a:lnTo>
                  <a:lnTo>
                    <a:pt x="143370" y="337820"/>
                  </a:lnTo>
                  <a:lnTo>
                    <a:pt x="143370" y="349250"/>
                  </a:lnTo>
                  <a:lnTo>
                    <a:pt x="147650" y="353060"/>
                  </a:lnTo>
                  <a:lnTo>
                    <a:pt x="152933" y="353060"/>
                  </a:lnTo>
                  <a:lnTo>
                    <a:pt x="175234" y="356870"/>
                  </a:lnTo>
                  <a:lnTo>
                    <a:pt x="193471" y="369570"/>
                  </a:lnTo>
                  <a:lnTo>
                    <a:pt x="205765" y="387350"/>
                  </a:lnTo>
                  <a:lnTo>
                    <a:pt x="210286" y="410210"/>
                  </a:lnTo>
                  <a:lnTo>
                    <a:pt x="205689" y="433070"/>
                  </a:lnTo>
                  <a:lnTo>
                    <a:pt x="193268" y="452120"/>
                  </a:lnTo>
                  <a:lnTo>
                    <a:pt x="175006" y="466090"/>
                  </a:lnTo>
                  <a:lnTo>
                    <a:pt x="152933" y="469900"/>
                  </a:lnTo>
                  <a:lnTo>
                    <a:pt x="136804" y="468630"/>
                  </a:lnTo>
                  <a:lnTo>
                    <a:pt x="122199" y="461010"/>
                  </a:lnTo>
                  <a:lnTo>
                    <a:pt x="109982" y="450850"/>
                  </a:lnTo>
                  <a:lnTo>
                    <a:pt x="101015" y="436880"/>
                  </a:lnTo>
                  <a:lnTo>
                    <a:pt x="99288" y="433070"/>
                  </a:lnTo>
                  <a:lnTo>
                    <a:pt x="95364" y="431800"/>
                  </a:lnTo>
                  <a:lnTo>
                    <a:pt x="89255" y="431800"/>
                  </a:lnTo>
                  <a:lnTo>
                    <a:pt x="68872" y="429260"/>
                  </a:lnTo>
                  <a:lnTo>
                    <a:pt x="51168" y="415290"/>
                  </a:lnTo>
                  <a:lnTo>
                    <a:pt x="40132" y="394970"/>
                  </a:lnTo>
                  <a:lnTo>
                    <a:pt x="39712" y="370840"/>
                  </a:lnTo>
                  <a:lnTo>
                    <a:pt x="40563" y="367030"/>
                  </a:lnTo>
                  <a:lnTo>
                    <a:pt x="39331" y="363220"/>
                  </a:lnTo>
                  <a:lnTo>
                    <a:pt x="19113" y="323850"/>
                  </a:lnTo>
                  <a:lnTo>
                    <a:pt x="19558" y="317500"/>
                  </a:lnTo>
                  <a:lnTo>
                    <a:pt x="20904" y="311150"/>
                  </a:lnTo>
                  <a:lnTo>
                    <a:pt x="23101" y="304800"/>
                  </a:lnTo>
                  <a:lnTo>
                    <a:pt x="26123" y="299720"/>
                  </a:lnTo>
                  <a:lnTo>
                    <a:pt x="35217" y="306070"/>
                  </a:lnTo>
                  <a:lnTo>
                    <a:pt x="45173" y="311150"/>
                  </a:lnTo>
                  <a:lnTo>
                    <a:pt x="55791" y="313690"/>
                  </a:lnTo>
                  <a:lnTo>
                    <a:pt x="66903" y="314960"/>
                  </a:lnTo>
                  <a:lnTo>
                    <a:pt x="72186" y="314960"/>
                  </a:lnTo>
                  <a:lnTo>
                    <a:pt x="76454" y="309880"/>
                  </a:lnTo>
                  <a:lnTo>
                    <a:pt x="76454" y="299720"/>
                  </a:lnTo>
                  <a:lnTo>
                    <a:pt x="72186" y="295910"/>
                  </a:lnTo>
                  <a:lnTo>
                    <a:pt x="66903" y="295910"/>
                  </a:lnTo>
                  <a:lnTo>
                    <a:pt x="48488" y="290830"/>
                  </a:lnTo>
                  <a:lnTo>
                    <a:pt x="33274" y="280670"/>
                  </a:lnTo>
                  <a:lnTo>
                    <a:pt x="22923" y="264160"/>
                  </a:lnTo>
                  <a:lnTo>
                    <a:pt x="19113" y="245110"/>
                  </a:lnTo>
                  <a:lnTo>
                    <a:pt x="20624" y="232410"/>
                  </a:lnTo>
                  <a:lnTo>
                    <a:pt x="25031" y="222250"/>
                  </a:lnTo>
                  <a:lnTo>
                    <a:pt x="32042" y="212090"/>
                  </a:lnTo>
                  <a:lnTo>
                    <a:pt x="41427" y="204470"/>
                  </a:lnTo>
                  <a:lnTo>
                    <a:pt x="45732" y="201930"/>
                  </a:lnTo>
                  <a:lnTo>
                    <a:pt x="47142" y="196850"/>
                  </a:lnTo>
                  <a:lnTo>
                    <a:pt x="40373" y="184150"/>
                  </a:lnTo>
                  <a:lnTo>
                    <a:pt x="38227" y="176530"/>
                  </a:lnTo>
                  <a:lnTo>
                    <a:pt x="38227" y="168910"/>
                  </a:lnTo>
                  <a:lnTo>
                    <a:pt x="41935" y="149860"/>
                  </a:lnTo>
                  <a:lnTo>
                    <a:pt x="52082" y="133350"/>
                  </a:lnTo>
                  <a:lnTo>
                    <a:pt x="67259" y="121920"/>
                  </a:lnTo>
                  <a:lnTo>
                    <a:pt x="86017" y="118110"/>
                  </a:lnTo>
                  <a:lnTo>
                    <a:pt x="104228" y="121920"/>
                  </a:lnTo>
                  <a:lnTo>
                    <a:pt x="119468" y="133350"/>
                  </a:lnTo>
                  <a:lnTo>
                    <a:pt x="129933" y="148590"/>
                  </a:lnTo>
                  <a:lnTo>
                    <a:pt x="133819" y="168910"/>
                  </a:lnTo>
                  <a:lnTo>
                    <a:pt x="133819" y="173990"/>
                  </a:lnTo>
                  <a:lnTo>
                    <a:pt x="138099" y="177800"/>
                  </a:lnTo>
                  <a:lnTo>
                    <a:pt x="148653" y="177800"/>
                  </a:lnTo>
                  <a:lnTo>
                    <a:pt x="152933" y="173990"/>
                  </a:lnTo>
                  <a:lnTo>
                    <a:pt x="152933" y="168910"/>
                  </a:lnTo>
                  <a:lnTo>
                    <a:pt x="147586" y="140970"/>
                  </a:lnTo>
                  <a:lnTo>
                    <a:pt x="133083" y="119380"/>
                  </a:lnTo>
                  <a:lnTo>
                    <a:pt x="131305" y="118110"/>
                  </a:lnTo>
                  <a:lnTo>
                    <a:pt x="111772" y="104140"/>
                  </a:lnTo>
                  <a:lnTo>
                    <a:pt x="86017" y="99060"/>
                  </a:lnTo>
                  <a:lnTo>
                    <a:pt x="76454" y="99060"/>
                  </a:lnTo>
                  <a:lnTo>
                    <a:pt x="79489" y="83820"/>
                  </a:lnTo>
                  <a:lnTo>
                    <a:pt x="87731" y="71120"/>
                  </a:lnTo>
                  <a:lnTo>
                    <a:pt x="99898" y="63500"/>
                  </a:lnTo>
                  <a:lnTo>
                    <a:pt x="114693" y="60960"/>
                  </a:lnTo>
                  <a:lnTo>
                    <a:pt x="122212" y="60960"/>
                  </a:lnTo>
                  <a:lnTo>
                    <a:pt x="129336" y="63500"/>
                  </a:lnTo>
                  <a:lnTo>
                    <a:pt x="135902" y="67310"/>
                  </a:lnTo>
                  <a:lnTo>
                    <a:pt x="141744" y="71120"/>
                  </a:lnTo>
                  <a:lnTo>
                    <a:pt x="145465" y="74930"/>
                  </a:lnTo>
                  <a:lnTo>
                    <a:pt x="151523" y="74930"/>
                  </a:lnTo>
                  <a:lnTo>
                    <a:pt x="158991" y="67310"/>
                  </a:lnTo>
                  <a:lnTo>
                    <a:pt x="158991" y="62230"/>
                  </a:lnTo>
                  <a:lnTo>
                    <a:pt x="123545" y="41910"/>
                  </a:lnTo>
                  <a:lnTo>
                    <a:pt x="130860" y="33020"/>
                  </a:lnTo>
                  <a:lnTo>
                    <a:pt x="139992" y="25400"/>
                  </a:lnTo>
                  <a:lnTo>
                    <a:pt x="150634" y="21590"/>
                  </a:lnTo>
                  <a:lnTo>
                    <a:pt x="162483" y="19050"/>
                  </a:lnTo>
                  <a:lnTo>
                    <a:pt x="180695" y="22860"/>
                  </a:lnTo>
                  <a:lnTo>
                    <a:pt x="195935" y="34290"/>
                  </a:lnTo>
                  <a:lnTo>
                    <a:pt x="206400" y="50800"/>
                  </a:lnTo>
                  <a:lnTo>
                    <a:pt x="210286" y="69850"/>
                  </a:lnTo>
                  <a:lnTo>
                    <a:pt x="210286" y="23063"/>
                  </a:lnTo>
                  <a:lnTo>
                    <a:pt x="208216" y="20320"/>
                  </a:lnTo>
                  <a:lnTo>
                    <a:pt x="206819" y="19050"/>
                  </a:lnTo>
                  <a:lnTo>
                    <a:pt x="198450" y="11430"/>
                  </a:lnTo>
                  <a:lnTo>
                    <a:pt x="187299" y="5080"/>
                  </a:lnTo>
                  <a:lnTo>
                    <a:pt x="175171" y="1270"/>
                  </a:lnTo>
                  <a:lnTo>
                    <a:pt x="162483" y="0"/>
                  </a:lnTo>
                  <a:lnTo>
                    <a:pt x="143586" y="3810"/>
                  </a:lnTo>
                  <a:lnTo>
                    <a:pt x="126326" y="11430"/>
                  </a:lnTo>
                  <a:lnTo>
                    <a:pt x="111836" y="25400"/>
                  </a:lnTo>
                  <a:lnTo>
                    <a:pt x="101257" y="43180"/>
                  </a:lnTo>
                  <a:lnTo>
                    <a:pt x="82054" y="52070"/>
                  </a:lnTo>
                  <a:lnTo>
                    <a:pt x="67602" y="66040"/>
                  </a:lnTo>
                  <a:lnTo>
                    <a:pt x="59105" y="83820"/>
                  </a:lnTo>
                  <a:lnTo>
                    <a:pt x="57759" y="105410"/>
                  </a:lnTo>
                  <a:lnTo>
                    <a:pt x="41973" y="116840"/>
                  </a:lnTo>
                  <a:lnTo>
                    <a:pt x="29768" y="130810"/>
                  </a:lnTo>
                  <a:lnTo>
                    <a:pt x="21894" y="148590"/>
                  </a:lnTo>
                  <a:lnTo>
                    <a:pt x="19113" y="168910"/>
                  </a:lnTo>
                  <a:lnTo>
                    <a:pt x="19431" y="175260"/>
                  </a:lnTo>
                  <a:lnTo>
                    <a:pt x="20383" y="181610"/>
                  </a:lnTo>
                  <a:lnTo>
                    <a:pt x="21983" y="187960"/>
                  </a:lnTo>
                  <a:lnTo>
                    <a:pt x="24206" y="193040"/>
                  </a:lnTo>
                  <a:lnTo>
                    <a:pt x="13970" y="204470"/>
                  </a:lnTo>
                  <a:lnTo>
                    <a:pt x="6362" y="215900"/>
                  </a:lnTo>
                  <a:lnTo>
                    <a:pt x="1625" y="229870"/>
                  </a:lnTo>
                  <a:lnTo>
                    <a:pt x="0" y="245110"/>
                  </a:lnTo>
                  <a:lnTo>
                    <a:pt x="774" y="255270"/>
                  </a:lnTo>
                  <a:lnTo>
                    <a:pt x="3086" y="265430"/>
                  </a:lnTo>
                  <a:lnTo>
                    <a:pt x="6934" y="275590"/>
                  </a:lnTo>
                  <a:lnTo>
                    <a:pt x="12306" y="285750"/>
                  </a:lnTo>
                  <a:lnTo>
                    <a:pt x="7010" y="294640"/>
                  </a:lnTo>
                  <a:lnTo>
                    <a:pt x="3162" y="303530"/>
                  </a:lnTo>
                  <a:lnTo>
                    <a:pt x="800" y="313690"/>
                  </a:lnTo>
                  <a:lnTo>
                    <a:pt x="0" y="323850"/>
                  </a:lnTo>
                  <a:lnTo>
                    <a:pt x="1320" y="337820"/>
                  </a:lnTo>
                  <a:lnTo>
                    <a:pt x="5194" y="349250"/>
                  </a:lnTo>
                  <a:lnTo>
                    <a:pt x="11468" y="361950"/>
                  </a:lnTo>
                  <a:lnTo>
                    <a:pt x="19964" y="372110"/>
                  </a:lnTo>
                  <a:lnTo>
                    <a:pt x="21755" y="401320"/>
                  </a:lnTo>
                  <a:lnTo>
                    <a:pt x="35166" y="426720"/>
                  </a:lnTo>
                  <a:lnTo>
                    <a:pt x="57480" y="444500"/>
                  </a:lnTo>
                  <a:lnTo>
                    <a:pt x="86017" y="450850"/>
                  </a:lnTo>
                  <a:lnTo>
                    <a:pt x="86893" y="450850"/>
                  </a:lnTo>
                  <a:lnTo>
                    <a:pt x="99110" y="467360"/>
                  </a:lnTo>
                  <a:lnTo>
                    <a:pt x="114795" y="478790"/>
                  </a:lnTo>
                  <a:lnTo>
                    <a:pt x="133032" y="486410"/>
                  </a:lnTo>
                  <a:lnTo>
                    <a:pt x="152933" y="488950"/>
                  </a:lnTo>
                  <a:lnTo>
                    <a:pt x="174879" y="486410"/>
                  </a:lnTo>
                  <a:lnTo>
                    <a:pt x="210934" y="462280"/>
                  </a:lnTo>
                  <a:lnTo>
                    <a:pt x="228930" y="424180"/>
                  </a:lnTo>
                  <a:lnTo>
                    <a:pt x="230708" y="403860"/>
                  </a:lnTo>
                  <a:lnTo>
                    <a:pt x="255384" y="403860"/>
                  </a:lnTo>
                  <a:lnTo>
                    <a:pt x="255384" y="447040"/>
                  </a:lnTo>
                  <a:lnTo>
                    <a:pt x="259829" y="450850"/>
                  </a:lnTo>
                  <a:lnTo>
                    <a:pt x="270814" y="450850"/>
                  </a:lnTo>
                  <a:lnTo>
                    <a:pt x="275272" y="447040"/>
                  </a:lnTo>
                  <a:lnTo>
                    <a:pt x="275272" y="403860"/>
                  </a:lnTo>
                  <a:lnTo>
                    <a:pt x="302361" y="403860"/>
                  </a:lnTo>
                  <a:lnTo>
                    <a:pt x="302361" y="447040"/>
                  </a:lnTo>
                  <a:lnTo>
                    <a:pt x="306819" y="450850"/>
                  </a:lnTo>
                  <a:lnTo>
                    <a:pt x="317804" y="450850"/>
                  </a:lnTo>
                  <a:lnTo>
                    <a:pt x="322249" y="447040"/>
                  </a:lnTo>
                  <a:lnTo>
                    <a:pt x="322249" y="403860"/>
                  </a:lnTo>
                  <a:lnTo>
                    <a:pt x="341172" y="403860"/>
                  </a:lnTo>
                  <a:lnTo>
                    <a:pt x="343700" y="402590"/>
                  </a:lnTo>
                  <a:lnTo>
                    <a:pt x="362445" y="383540"/>
                  </a:lnTo>
                  <a:lnTo>
                    <a:pt x="376186" y="369570"/>
                  </a:lnTo>
                  <a:lnTo>
                    <a:pt x="377228" y="368300"/>
                  </a:lnTo>
                  <a:lnTo>
                    <a:pt x="377228" y="349250"/>
                  </a:lnTo>
                  <a:lnTo>
                    <a:pt x="420408" y="349250"/>
                  </a:lnTo>
                  <a:lnTo>
                    <a:pt x="424853" y="344170"/>
                  </a:lnTo>
                  <a:lnTo>
                    <a:pt x="424853" y="332740"/>
                  </a:lnTo>
                  <a:lnTo>
                    <a:pt x="420408" y="328930"/>
                  </a:lnTo>
                  <a:lnTo>
                    <a:pt x="377228" y="328930"/>
                  </a:lnTo>
                  <a:lnTo>
                    <a:pt x="377228" y="302260"/>
                  </a:lnTo>
                  <a:lnTo>
                    <a:pt x="420408" y="302260"/>
                  </a:lnTo>
                  <a:lnTo>
                    <a:pt x="424853" y="297180"/>
                  </a:lnTo>
                  <a:lnTo>
                    <a:pt x="424853" y="285750"/>
                  </a:lnTo>
                  <a:lnTo>
                    <a:pt x="420408" y="281940"/>
                  </a:lnTo>
                  <a:lnTo>
                    <a:pt x="377228" y="281940"/>
                  </a:lnTo>
                  <a:lnTo>
                    <a:pt x="377228" y="255270"/>
                  </a:lnTo>
                  <a:lnTo>
                    <a:pt x="420408" y="255270"/>
                  </a:lnTo>
                  <a:lnTo>
                    <a:pt x="424853" y="250190"/>
                  </a:lnTo>
                  <a:lnTo>
                    <a:pt x="424853" y="238760"/>
                  </a:lnTo>
                  <a:lnTo>
                    <a:pt x="420408" y="234950"/>
                  </a:lnTo>
                  <a:lnTo>
                    <a:pt x="377228" y="234950"/>
                  </a:lnTo>
                  <a:lnTo>
                    <a:pt x="377228" y="208280"/>
                  </a:lnTo>
                  <a:lnTo>
                    <a:pt x="420408" y="208280"/>
                  </a:lnTo>
                  <a:lnTo>
                    <a:pt x="424853" y="203200"/>
                  </a:lnTo>
                  <a:lnTo>
                    <a:pt x="424853" y="193040"/>
                  </a:lnTo>
                  <a:lnTo>
                    <a:pt x="420408" y="187960"/>
                  </a:lnTo>
                  <a:lnTo>
                    <a:pt x="377228" y="187960"/>
                  </a:lnTo>
                  <a:lnTo>
                    <a:pt x="377228" y="161290"/>
                  </a:lnTo>
                  <a:lnTo>
                    <a:pt x="420408" y="161290"/>
                  </a:lnTo>
                  <a:lnTo>
                    <a:pt x="424853" y="156210"/>
                  </a:lnTo>
                  <a:lnTo>
                    <a:pt x="424853" y="146050"/>
                  </a:lnTo>
                  <a:close/>
                </a:path>
              </a:pathLst>
            </a:custGeom>
            <a:solidFill>
              <a:srgbClr val="145B9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B2CA6AEECBEE440AB36827970E8E2A5" ma:contentTypeVersion="" ma:contentTypeDescription="Új dokumentum létrehozása." ma:contentTypeScope="" ma:versionID="832ce4dfaf917cb1ba27a89767261693">
  <xsd:schema xmlns:xsd="http://www.w3.org/2001/XMLSchema" xmlns:xs="http://www.w3.org/2001/XMLSchema" xmlns:p="http://schemas.microsoft.com/office/2006/metadata/properties" xmlns:ns2="eff08c82-ce1c-49bc-a1d0-41eac7de1a3e" targetNamespace="http://schemas.microsoft.com/office/2006/metadata/properties" ma:root="true" ma:fieldsID="4aabf486d456b887433404a5ee02d546" ns2:_="">
    <xsd:import namespace="eff08c82-ce1c-49bc-a1d0-41eac7de1a3e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okgazda xmlns="eff08c82-ce1c-49bc-a1d0-41eac7de1a3e" xsi:nil="true"/>
    <Titokkorlát xmlns="eff08c82-ce1c-49bc-a1d0-41eac7de1a3e" xsi:nil="true"/>
  </documentManagement>
</p:properties>
</file>

<file path=customXml/itemProps1.xml><?xml version="1.0" encoding="utf-8"?>
<ds:datastoreItem xmlns:ds="http://schemas.openxmlformats.org/officeDocument/2006/customXml" ds:itemID="{F2BD0F91-C051-4CE1-A2BC-B9D5F1FAEF55}"/>
</file>

<file path=customXml/itemProps2.xml><?xml version="1.0" encoding="utf-8"?>
<ds:datastoreItem xmlns:ds="http://schemas.openxmlformats.org/officeDocument/2006/customXml" ds:itemID="{2CFB9B1D-D2DA-4828-A90A-9A0576A35F44}"/>
</file>

<file path=customXml/itemProps3.xml><?xml version="1.0" encoding="utf-8"?>
<ds:datastoreItem xmlns:ds="http://schemas.openxmlformats.org/officeDocument/2006/customXml" ds:itemID="{3928495A-A5A7-4B4C-9507-BB3F4EA96E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553</Words>
  <Application>Microsoft Office PowerPoint</Application>
  <DocSecurity>0</DocSecurity>
  <PresentationFormat>Egyéni</PresentationFormat>
  <Paragraphs>95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Barlow</vt:lpstr>
      <vt:lpstr>Calibri</vt:lpstr>
      <vt:lpstr>Office Theme</vt:lpstr>
      <vt:lpstr>Introduction to the licensed software portfolio Attila Fekete</vt:lpstr>
      <vt:lpstr>Currently on-going procurements</vt:lpstr>
      <vt:lpstr>Ansys</vt:lpstr>
      <vt:lpstr>Amber22</vt:lpstr>
      <vt:lpstr>ADF (AMS2022)</vt:lpstr>
      <vt:lpstr>CHARMM</vt:lpstr>
      <vt:lpstr>Gaussian16</vt:lpstr>
      <vt:lpstr>TeraChem</vt:lpstr>
      <vt:lpstr>Schrödinger suite</vt:lpstr>
      <vt:lpstr>Intel oneAPI HPC Toolkit</vt:lpstr>
      <vt:lpstr>TotalView</vt:lpstr>
      <vt:lpstr>Matlab</vt:lpstr>
      <vt:lpstr>Thanks  for your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hpc_ppt_sablon</dc:title>
  <dc:subject/>
  <dc:creator>user</dc:creator>
  <cp:keywords/>
  <dc:description/>
  <cp:lastModifiedBy>user</cp:lastModifiedBy>
  <cp:revision>88</cp:revision>
  <dcterms:created xsi:type="dcterms:W3CDTF">2021-02-15T11:56:01Z</dcterms:created>
  <dcterms:modified xsi:type="dcterms:W3CDTF">2022-05-19T09:54:44Z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2020-10-06T00:00:00Z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2021-02-15T00:00:00Z</vt:filetime>
  </property>
  <property fmtid="{D5CDD505-2E9C-101B-9397-08002B2CF9AE}" pid="5" name="ContentTypeId">
    <vt:lpwstr>0x0101001B2CA6AEECBEE440AB36827970E8E2A5</vt:lpwstr>
  </property>
</Properties>
</file>