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75" r:id="rId4"/>
    <p:sldId id="274" r:id="rId5"/>
    <p:sldId id="273" r:id="rId6"/>
    <p:sldId id="269" r:id="rId7"/>
    <p:sldId id="260" r:id="rId8"/>
    <p:sldId id="270" r:id="rId9"/>
    <p:sldId id="271" r:id="rId10"/>
    <p:sldId id="272" r:id="rId11"/>
    <p:sldId id="278" r:id="rId12"/>
    <p:sldId id="277" r:id="rId13"/>
    <p:sldId id="266" r:id="rId14"/>
  </p:sldIdLst>
  <p:sldSz cx="20104100" cy="11309350"/>
  <p:notesSz cx="20104100" cy="1130935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4660"/>
  </p:normalViewPr>
  <p:slideViewPr>
    <p:cSldViewPr>
      <p:cViewPr varScale="1">
        <p:scale>
          <a:sx n="66" d="100"/>
          <a:sy n="66" d="100"/>
        </p:scale>
        <p:origin x="1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0" y="8798643"/>
            <a:ext cx="20104100" cy="2510155"/>
          </a:xfrm>
          <a:custGeom>
            <a:avLst/>
            <a:gdLst/>
            <a:ahLst/>
            <a:cxnLst/>
            <a:rect l="l" t="t" r="r" b="b"/>
            <a:pathLst>
              <a:path w="20104100" h="2510154" extrusionOk="0">
                <a:moveTo>
                  <a:pt x="20104099" y="0"/>
                </a:moveTo>
                <a:lnTo>
                  <a:pt x="0" y="0"/>
                </a:lnTo>
                <a:lnTo>
                  <a:pt x="0" y="2509913"/>
                </a:lnTo>
                <a:lnTo>
                  <a:pt x="20104099" y="250991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15521944" y="9561059"/>
            <a:ext cx="473075" cy="645159"/>
          </a:xfrm>
          <a:custGeom>
            <a:avLst/>
            <a:gdLst/>
            <a:ahLst/>
            <a:cxnLst/>
            <a:rect l="l" t="t" r="r" b="b"/>
            <a:pathLst>
              <a:path w="473075" h="645159" extrusionOk="0">
                <a:moveTo>
                  <a:pt x="464551" y="0"/>
                </a:moveTo>
                <a:lnTo>
                  <a:pt x="350628" y="0"/>
                </a:lnTo>
                <a:lnTo>
                  <a:pt x="348020" y="1088"/>
                </a:lnTo>
                <a:lnTo>
                  <a:pt x="345884" y="3225"/>
                </a:lnTo>
                <a:lnTo>
                  <a:pt x="343717" y="5382"/>
                </a:lnTo>
                <a:lnTo>
                  <a:pt x="342659" y="7989"/>
                </a:lnTo>
                <a:lnTo>
                  <a:pt x="342659" y="261918"/>
                </a:lnTo>
                <a:lnTo>
                  <a:pt x="341110" y="263457"/>
                </a:lnTo>
                <a:lnTo>
                  <a:pt x="131409" y="263457"/>
                </a:lnTo>
                <a:lnTo>
                  <a:pt x="129880" y="261918"/>
                </a:lnTo>
                <a:lnTo>
                  <a:pt x="129880" y="7989"/>
                </a:lnTo>
                <a:lnTo>
                  <a:pt x="128802" y="5382"/>
                </a:lnTo>
                <a:lnTo>
                  <a:pt x="124488" y="1088"/>
                </a:lnTo>
                <a:lnTo>
                  <a:pt x="121881" y="0"/>
                </a:lnTo>
                <a:lnTo>
                  <a:pt x="7978" y="0"/>
                </a:lnTo>
                <a:lnTo>
                  <a:pt x="5361" y="1088"/>
                </a:lnTo>
                <a:lnTo>
                  <a:pt x="1057" y="5382"/>
                </a:lnTo>
                <a:lnTo>
                  <a:pt x="0" y="7989"/>
                </a:lnTo>
                <a:lnTo>
                  <a:pt x="0" y="636828"/>
                </a:lnTo>
                <a:lnTo>
                  <a:pt x="1057" y="639436"/>
                </a:lnTo>
                <a:lnTo>
                  <a:pt x="5361" y="643729"/>
                </a:lnTo>
                <a:lnTo>
                  <a:pt x="7978" y="644786"/>
                </a:lnTo>
                <a:lnTo>
                  <a:pt x="121881" y="644786"/>
                </a:lnTo>
                <a:lnTo>
                  <a:pt x="124488" y="643729"/>
                </a:lnTo>
                <a:lnTo>
                  <a:pt x="128802" y="639436"/>
                </a:lnTo>
                <a:lnTo>
                  <a:pt x="129880" y="636828"/>
                </a:lnTo>
                <a:lnTo>
                  <a:pt x="129880" y="376449"/>
                </a:lnTo>
                <a:lnTo>
                  <a:pt x="131409" y="374899"/>
                </a:lnTo>
                <a:lnTo>
                  <a:pt x="341110" y="374899"/>
                </a:lnTo>
                <a:lnTo>
                  <a:pt x="342659" y="376449"/>
                </a:lnTo>
                <a:lnTo>
                  <a:pt x="342659" y="636828"/>
                </a:lnTo>
                <a:lnTo>
                  <a:pt x="343717" y="639436"/>
                </a:lnTo>
                <a:lnTo>
                  <a:pt x="348020" y="643729"/>
                </a:lnTo>
                <a:lnTo>
                  <a:pt x="350628" y="644786"/>
                </a:lnTo>
                <a:lnTo>
                  <a:pt x="464551" y="644786"/>
                </a:lnTo>
                <a:lnTo>
                  <a:pt x="467158" y="643729"/>
                </a:lnTo>
                <a:lnTo>
                  <a:pt x="471451" y="639436"/>
                </a:lnTo>
                <a:lnTo>
                  <a:pt x="472540" y="636828"/>
                </a:lnTo>
                <a:lnTo>
                  <a:pt x="472540" y="7989"/>
                </a:lnTo>
                <a:lnTo>
                  <a:pt x="471451" y="5382"/>
                </a:lnTo>
                <a:lnTo>
                  <a:pt x="467158" y="1088"/>
                </a:lnTo>
                <a:lnTo>
                  <a:pt x="464551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bg object 17"/>
          <p:cNvSpPr/>
          <p:nvPr/>
        </p:nvSpPr>
        <p:spPr bwMode="auto">
          <a:xfrm>
            <a:off x="16095800" y="9560140"/>
            <a:ext cx="474980" cy="645795"/>
          </a:xfrm>
          <a:custGeom>
            <a:avLst/>
            <a:gdLst/>
            <a:ahLst/>
            <a:cxnLst/>
            <a:rect l="l" t="t" r="r" b="b"/>
            <a:pathLst>
              <a:path w="474980" h="645795" extrusionOk="0">
                <a:moveTo>
                  <a:pt x="270808" y="0"/>
                </a:moveTo>
                <a:lnTo>
                  <a:pt x="7968" y="0"/>
                </a:lnTo>
                <a:lnTo>
                  <a:pt x="5361" y="1078"/>
                </a:lnTo>
                <a:lnTo>
                  <a:pt x="1057" y="5382"/>
                </a:lnTo>
                <a:lnTo>
                  <a:pt x="0" y="7989"/>
                </a:lnTo>
                <a:lnTo>
                  <a:pt x="0" y="637739"/>
                </a:lnTo>
                <a:lnTo>
                  <a:pt x="1057" y="640346"/>
                </a:lnTo>
                <a:lnTo>
                  <a:pt x="5361" y="644650"/>
                </a:lnTo>
                <a:lnTo>
                  <a:pt x="7968" y="645708"/>
                </a:lnTo>
                <a:lnTo>
                  <a:pt x="121881" y="645708"/>
                </a:lnTo>
                <a:lnTo>
                  <a:pt x="124488" y="644650"/>
                </a:lnTo>
                <a:lnTo>
                  <a:pt x="128791" y="640346"/>
                </a:lnTo>
                <a:lnTo>
                  <a:pt x="129880" y="637739"/>
                </a:lnTo>
                <a:lnTo>
                  <a:pt x="129880" y="396699"/>
                </a:lnTo>
                <a:lnTo>
                  <a:pt x="131399" y="395160"/>
                </a:lnTo>
                <a:lnTo>
                  <a:pt x="265290" y="395160"/>
                </a:lnTo>
                <a:lnTo>
                  <a:pt x="295243" y="393636"/>
                </a:lnTo>
                <a:lnTo>
                  <a:pt x="349821" y="381435"/>
                </a:lnTo>
                <a:lnTo>
                  <a:pt x="396829" y="357319"/>
                </a:lnTo>
                <a:lnTo>
                  <a:pt x="433677" y="323003"/>
                </a:lnTo>
                <a:lnTo>
                  <a:pt x="453649" y="291080"/>
                </a:lnTo>
                <a:lnTo>
                  <a:pt x="131399" y="291080"/>
                </a:lnTo>
                <a:lnTo>
                  <a:pt x="129880" y="289561"/>
                </a:lnTo>
                <a:lnTo>
                  <a:pt x="129880" y="113923"/>
                </a:lnTo>
                <a:lnTo>
                  <a:pt x="131399" y="112384"/>
                </a:lnTo>
                <a:lnTo>
                  <a:pt x="457036" y="112384"/>
                </a:lnTo>
                <a:lnTo>
                  <a:pt x="449043" y="95347"/>
                </a:lnTo>
                <a:lnTo>
                  <a:pt x="418533" y="54921"/>
                </a:lnTo>
                <a:lnTo>
                  <a:pt x="377663" y="24868"/>
                </a:lnTo>
                <a:lnTo>
                  <a:pt x="327915" y="6214"/>
                </a:lnTo>
                <a:lnTo>
                  <a:pt x="300284" y="1553"/>
                </a:lnTo>
                <a:lnTo>
                  <a:pt x="270808" y="0"/>
                </a:lnTo>
                <a:close/>
              </a:path>
              <a:path w="474980" h="645795" extrusionOk="0">
                <a:moveTo>
                  <a:pt x="457036" y="112384"/>
                </a:moveTo>
                <a:lnTo>
                  <a:pt x="251458" y="112384"/>
                </a:lnTo>
                <a:lnTo>
                  <a:pt x="271603" y="113938"/>
                </a:lnTo>
                <a:lnTo>
                  <a:pt x="289679" y="118602"/>
                </a:lnTo>
                <a:lnTo>
                  <a:pt x="330908" y="150669"/>
                </a:lnTo>
                <a:lnTo>
                  <a:pt x="345424" y="202653"/>
                </a:lnTo>
                <a:lnTo>
                  <a:pt x="343810" y="221504"/>
                </a:lnTo>
                <a:lnTo>
                  <a:pt x="319623" y="266672"/>
                </a:lnTo>
                <a:lnTo>
                  <a:pt x="271603" y="289556"/>
                </a:lnTo>
                <a:lnTo>
                  <a:pt x="251458" y="291080"/>
                </a:lnTo>
                <a:lnTo>
                  <a:pt x="453649" y="291080"/>
                </a:lnTo>
                <a:lnTo>
                  <a:pt x="459607" y="279160"/>
                </a:lnTo>
                <a:lnTo>
                  <a:pt x="467814" y="254459"/>
                </a:lnTo>
                <a:lnTo>
                  <a:pt x="472740" y="228032"/>
                </a:lnTo>
                <a:lnTo>
                  <a:pt x="474383" y="199878"/>
                </a:lnTo>
                <a:lnTo>
                  <a:pt x="472799" y="171244"/>
                </a:lnTo>
                <a:lnTo>
                  <a:pt x="468047" y="144275"/>
                </a:lnTo>
                <a:lnTo>
                  <a:pt x="460128" y="118975"/>
                </a:lnTo>
                <a:lnTo>
                  <a:pt x="457036" y="112384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bg object 18"/>
          <p:cNvSpPr/>
          <p:nvPr/>
        </p:nvSpPr>
        <p:spPr bwMode="auto">
          <a:xfrm>
            <a:off x="16637412" y="9553687"/>
            <a:ext cx="478155" cy="659765"/>
          </a:xfrm>
          <a:custGeom>
            <a:avLst/>
            <a:gdLst/>
            <a:ahLst/>
            <a:cxnLst/>
            <a:rect l="l" t="t" r="r" b="b"/>
            <a:pathLst>
              <a:path w="478155" h="659765" extrusionOk="0">
                <a:moveTo>
                  <a:pt x="239500" y="0"/>
                </a:moveTo>
                <a:lnTo>
                  <a:pt x="172019" y="6910"/>
                </a:lnTo>
                <a:lnTo>
                  <a:pt x="113294" y="27643"/>
                </a:lnTo>
                <a:lnTo>
                  <a:pt x="65161" y="61041"/>
                </a:lnTo>
                <a:lnTo>
                  <a:pt x="29475" y="105944"/>
                </a:lnTo>
                <a:lnTo>
                  <a:pt x="7363" y="160514"/>
                </a:lnTo>
                <a:lnTo>
                  <a:pt x="0" y="222914"/>
                </a:lnTo>
                <a:lnTo>
                  <a:pt x="0" y="435704"/>
                </a:lnTo>
                <a:lnTo>
                  <a:pt x="7363" y="498110"/>
                </a:lnTo>
                <a:lnTo>
                  <a:pt x="29475" y="552695"/>
                </a:lnTo>
                <a:lnTo>
                  <a:pt x="65161" y="597713"/>
                </a:lnTo>
                <a:lnTo>
                  <a:pt x="113294" y="631446"/>
                </a:lnTo>
                <a:lnTo>
                  <a:pt x="172019" y="652518"/>
                </a:lnTo>
                <a:lnTo>
                  <a:pt x="239500" y="659540"/>
                </a:lnTo>
                <a:lnTo>
                  <a:pt x="273890" y="657871"/>
                </a:lnTo>
                <a:lnTo>
                  <a:pt x="336302" y="644516"/>
                </a:lnTo>
                <a:lnTo>
                  <a:pt x="389754" y="618094"/>
                </a:lnTo>
                <a:lnTo>
                  <a:pt x="431662" y="580325"/>
                </a:lnTo>
                <a:lnTo>
                  <a:pt x="461225" y="531966"/>
                </a:lnTo>
                <a:lnTo>
                  <a:pt x="476196" y="475774"/>
                </a:lnTo>
                <a:lnTo>
                  <a:pt x="478069" y="444918"/>
                </a:lnTo>
                <a:lnTo>
                  <a:pt x="478069" y="442468"/>
                </a:lnTo>
                <a:lnTo>
                  <a:pt x="476980" y="440300"/>
                </a:lnTo>
                <a:lnTo>
                  <a:pt x="472676" y="436625"/>
                </a:lnTo>
                <a:lnTo>
                  <a:pt x="470079" y="435704"/>
                </a:lnTo>
                <a:lnTo>
                  <a:pt x="467011" y="435704"/>
                </a:lnTo>
                <a:lnTo>
                  <a:pt x="359235" y="431086"/>
                </a:lnTo>
                <a:lnTo>
                  <a:pt x="351863" y="431086"/>
                </a:lnTo>
                <a:lnTo>
                  <a:pt x="348198" y="434478"/>
                </a:lnTo>
                <a:lnTo>
                  <a:pt x="348198" y="441232"/>
                </a:lnTo>
                <a:lnTo>
                  <a:pt x="346324" y="464032"/>
                </a:lnTo>
                <a:lnTo>
                  <a:pt x="331342" y="502717"/>
                </a:lnTo>
                <a:lnTo>
                  <a:pt x="302093" y="531503"/>
                </a:lnTo>
                <a:lnTo>
                  <a:pt x="262722" y="546237"/>
                </a:lnTo>
                <a:lnTo>
                  <a:pt x="239500" y="548077"/>
                </a:lnTo>
                <a:lnTo>
                  <a:pt x="215864" y="546237"/>
                </a:lnTo>
                <a:lnTo>
                  <a:pt x="176015" y="531503"/>
                </a:lnTo>
                <a:lnTo>
                  <a:pt x="146711" y="502717"/>
                </a:lnTo>
                <a:lnTo>
                  <a:pt x="131750" y="464032"/>
                </a:lnTo>
                <a:lnTo>
                  <a:pt x="129880" y="441232"/>
                </a:lnTo>
                <a:lnTo>
                  <a:pt x="129880" y="219239"/>
                </a:lnTo>
                <a:lnTo>
                  <a:pt x="137359" y="175251"/>
                </a:lnTo>
                <a:lnTo>
                  <a:pt x="159806" y="140938"/>
                </a:lnTo>
                <a:lnTo>
                  <a:pt x="194702" y="118830"/>
                </a:lnTo>
                <a:lnTo>
                  <a:pt x="239500" y="111462"/>
                </a:lnTo>
                <a:lnTo>
                  <a:pt x="262722" y="113304"/>
                </a:lnTo>
                <a:lnTo>
                  <a:pt x="302093" y="128041"/>
                </a:lnTo>
                <a:lnTo>
                  <a:pt x="331342" y="156886"/>
                </a:lnTo>
                <a:lnTo>
                  <a:pt x="346324" y="196034"/>
                </a:lnTo>
                <a:lnTo>
                  <a:pt x="348198" y="219239"/>
                </a:lnTo>
                <a:lnTo>
                  <a:pt x="348198" y="225993"/>
                </a:lnTo>
                <a:lnTo>
                  <a:pt x="351256" y="229375"/>
                </a:lnTo>
                <a:lnTo>
                  <a:pt x="359235" y="229375"/>
                </a:lnTo>
                <a:lnTo>
                  <a:pt x="467011" y="222914"/>
                </a:lnTo>
                <a:lnTo>
                  <a:pt x="474383" y="221700"/>
                </a:lnTo>
                <a:lnTo>
                  <a:pt x="478069" y="218307"/>
                </a:lnTo>
                <a:lnTo>
                  <a:pt x="478069" y="212789"/>
                </a:lnTo>
                <a:lnTo>
                  <a:pt x="470581" y="153026"/>
                </a:lnTo>
                <a:lnTo>
                  <a:pt x="448132" y="100866"/>
                </a:lnTo>
                <a:lnTo>
                  <a:pt x="412203" y="58038"/>
                </a:lnTo>
                <a:lnTo>
                  <a:pt x="364313" y="26260"/>
                </a:lnTo>
                <a:lnTo>
                  <a:pt x="306159" y="6565"/>
                </a:lnTo>
                <a:lnTo>
                  <a:pt x="273890" y="1641"/>
                </a:lnTo>
                <a:lnTo>
                  <a:pt x="239500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>
          <a:xfrm>
            <a:off x="4265289" y="3195910"/>
            <a:ext cx="11573520" cy="271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 bwMode="auto">
          <a:xfrm>
            <a:off x="1561767" y="2761747"/>
            <a:ext cx="16980565" cy="4423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portal.hpc.kifu.hu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ject 17"/>
          <p:cNvPicPr/>
          <p:nvPr/>
        </p:nvPicPr>
        <p:blipFill>
          <a:blip r:embed="rId2"/>
          <a:stretch/>
        </p:blipFill>
        <p:spPr bwMode="auto">
          <a:xfrm>
            <a:off x="0" y="-203200"/>
            <a:ext cx="20104100" cy="8931477"/>
          </a:xfrm>
          <a:prstGeom prst="rect">
            <a:avLst/>
          </a:prstGeom>
        </p:spPr>
      </p:pic>
      <p:sp>
        <p:nvSpPr>
          <p:cNvPr id="5" name="object 18"/>
          <p:cNvSpPr txBox="1">
            <a:spLocks noGrp="1"/>
          </p:cNvSpPr>
          <p:nvPr>
            <p:ph type="title"/>
          </p:nvPr>
        </p:nvSpPr>
        <p:spPr bwMode="auto">
          <a:xfrm>
            <a:off x="1561762" y="3430569"/>
            <a:ext cx="17275264" cy="22557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0570"/>
              </a:lnSpc>
              <a:spcBef>
                <a:spcPts val="90"/>
              </a:spcBef>
              <a:defRPr/>
            </a:pP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Accessing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Komondor</a:t>
            </a:r>
            <a:endParaRPr dirty="0"/>
          </a:p>
          <a:p>
            <a:pPr marL="12700">
              <a:lnSpc>
                <a:spcPts val="6909"/>
              </a:lnSpc>
              <a:defRPr/>
            </a:pPr>
            <a:r>
              <a:rPr lang="hu-HU" sz="6000" b="0" i="1" spc="10" dirty="0">
                <a:solidFill>
                  <a:srgbClr val="FFFFFF"/>
                </a:solidFill>
                <a:latin typeface="Arial"/>
                <a:cs typeface="Arial"/>
              </a:rPr>
              <a:t>Attila Fekete</a:t>
            </a:r>
            <a:endParaRPr lang="hu-HU" sz="6000" dirty="0">
              <a:latin typeface="Arial"/>
              <a:cs typeface="Arial"/>
            </a:endParaRPr>
          </a:p>
        </p:txBody>
      </p:sp>
      <p:grpSp>
        <p:nvGrpSpPr>
          <p:cNvPr id="6" name="object 19"/>
          <p:cNvGrpSpPr/>
          <p:nvPr/>
        </p:nvGrpSpPr>
        <p:grpSpPr bwMode="auto">
          <a:xfrm>
            <a:off x="1" y="3376"/>
            <a:ext cx="20104100" cy="8928100"/>
            <a:chOff x="1" y="3376"/>
            <a:chExt cx="20104100" cy="8928100"/>
          </a:xfrm>
        </p:grpSpPr>
        <p:pic>
          <p:nvPicPr>
            <p:cNvPr id="7" name="object 20"/>
            <p:cNvPicPr/>
            <p:nvPr/>
          </p:nvPicPr>
          <p:blipFill>
            <a:blip r:embed="rId3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8" name="object 21"/>
            <p:cNvPicPr/>
            <p:nvPr/>
          </p:nvPicPr>
          <p:blipFill>
            <a:blip r:embed="rId4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9" name="Pictur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8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Instant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7676287" cy="594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Serves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special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purposes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No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description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subject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peer-review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eligible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this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function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unless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needs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immediate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since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serves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global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national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interest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have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awarded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infrastructure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via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PRACE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initiate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National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Agnecies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defense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military,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health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submit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admins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check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data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give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immediate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permission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75" y="270563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92813" y="3407316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370" y="4204792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8" name="object 17">
            <a:extLst>
              <a:ext uri="{FF2B5EF4-FFF2-40B4-BE49-F238E27FC236}">
                <a16:creationId xmlns:a16="http://schemas.microsoft.com/office/drawing/2014/main" id="{ED991491-C69E-4E1D-B7E3-FF9D72D6268F}"/>
              </a:ext>
            </a:extLst>
          </p:cNvPr>
          <p:cNvGrpSpPr/>
          <p:nvPr/>
        </p:nvGrpSpPr>
        <p:grpSpPr bwMode="auto">
          <a:xfrm>
            <a:off x="1278876" y="6482098"/>
            <a:ext cx="425450" cy="488950"/>
            <a:chOff x="1869165" y="2692908"/>
            <a:chExt cx="425450" cy="488950"/>
          </a:xfrm>
        </p:grpSpPr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905B3A6D-BFD3-48CD-A8AB-CAC48BABB27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0" name="object 19">
              <a:extLst>
                <a:ext uri="{FF2B5EF4-FFF2-40B4-BE49-F238E27FC236}">
                  <a16:creationId xmlns:a16="http://schemas.microsoft.com/office/drawing/2014/main" id="{2A42D5FE-DA62-4ABD-B8B4-2A9739AFF7DA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1" name="object 20">
              <a:extLst>
                <a:ext uri="{FF2B5EF4-FFF2-40B4-BE49-F238E27FC236}">
                  <a16:creationId xmlns:a16="http://schemas.microsoft.com/office/drawing/2014/main" id="{5E04A018-0330-4A3D-8F85-B2C8B7BAE9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A3958CD9-E1DA-4065-9C6A-6957611BF19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4" name="object 17">
            <a:extLst>
              <a:ext uri="{FF2B5EF4-FFF2-40B4-BE49-F238E27FC236}">
                <a16:creationId xmlns:a16="http://schemas.microsoft.com/office/drawing/2014/main" id="{4AB5C7C1-862E-42D4-87D0-20D71707F38A}"/>
              </a:ext>
            </a:extLst>
          </p:cNvPr>
          <p:cNvGrpSpPr/>
          <p:nvPr/>
        </p:nvGrpSpPr>
        <p:grpSpPr bwMode="auto">
          <a:xfrm>
            <a:off x="1288365" y="7184728"/>
            <a:ext cx="425450" cy="488950"/>
            <a:chOff x="1869165" y="2692908"/>
            <a:chExt cx="425450" cy="488950"/>
          </a:xfrm>
        </p:grpSpPr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697D8EB5-6BA7-4158-B804-384120767A2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6" name="object 19">
              <a:extLst>
                <a:ext uri="{FF2B5EF4-FFF2-40B4-BE49-F238E27FC236}">
                  <a16:creationId xmlns:a16="http://schemas.microsoft.com/office/drawing/2014/main" id="{3EF14E50-21FF-4397-9D3A-5410C2F67CCD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7" name="object 20">
              <a:extLst>
                <a:ext uri="{FF2B5EF4-FFF2-40B4-BE49-F238E27FC236}">
                  <a16:creationId xmlns:a16="http://schemas.microsoft.com/office/drawing/2014/main" id="{224BF919-21C7-4821-B8DE-FDAE3FD9437B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18E555AB-1986-49AE-BC3B-1E47ED5D9D7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63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7" y="686123"/>
            <a:ext cx="1724346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Who</a:t>
            </a:r>
            <a:r>
              <a:rPr lang="hu-HU" sz="6600" spc="-5" dirty="0">
                <a:latin typeface="Arial"/>
                <a:cs typeface="Arial"/>
              </a:rPr>
              <a:t> is </a:t>
            </a:r>
            <a:r>
              <a:rPr lang="hu-HU" sz="6600" spc="-5" dirty="0" err="1">
                <a:latin typeface="Arial"/>
                <a:cs typeface="Arial"/>
              </a:rPr>
              <a:t>eligible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to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request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?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7676287" cy="2928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Students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professors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researchers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Hungarian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college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university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Employees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member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institutes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Hungarian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Academy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Sciences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Undergraduate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graduate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students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must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have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supervisor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PhD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students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request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individually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75" y="270563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92813" y="3407316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370" y="4204792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13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7" y="686123"/>
            <a:ext cx="17524493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Take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home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message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7676287" cy="669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Know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what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want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 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clearly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written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goal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driven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projects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reviewers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strong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research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HPC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experience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what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importance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running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benchmarks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knowing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limits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gains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experience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Let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know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results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results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show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quality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service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Acknowledgements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just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always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Don’t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?</a:t>
            </a: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364822" y="4178201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369407" y="6444205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2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 bwMode="auto">
          <a:xfrm>
            <a:off x="17366823" y="9714756"/>
            <a:ext cx="553085" cy="558800"/>
          </a:xfrm>
          <a:custGeom>
            <a:avLst/>
            <a:gdLst/>
            <a:ahLst/>
            <a:cxnLst/>
            <a:rect l="l" t="t" r="r" b="b"/>
            <a:pathLst>
              <a:path w="553084" h="558800" extrusionOk="0">
                <a:moveTo>
                  <a:pt x="313618" y="0"/>
                </a:moveTo>
                <a:lnTo>
                  <a:pt x="275140" y="2190"/>
                </a:lnTo>
                <a:lnTo>
                  <a:pt x="202101" y="19706"/>
                </a:lnTo>
                <a:lnTo>
                  <a:pt x="135102" y="54336"/>
                </a:lnTo>
                <a:lnTo>
                  <a:pt x="79023" y="103705"/>
                </a:lnTo>
                <a:lnTo>
                  <a:pt x="55385" y="133765"/>
                </a:lnTo>
                <a:lnTo>
                  <a:pt x="35430" y="166813"/>
                </a:lnTo>
                <a:lnTo>
                  <a:pt x="19902" y="202235"/>
                </a:lnTo>
                <a:lnTo>
                  <a:pt x="8799" y="240032"/>
                </a:lnTo>
                <a:lnTo>
                  <a:pt x="2120" y="280200"/>
                </a:lnTo>
                <a:lnTo>
                  <a:pt x="0" y="319697"/>
                </a:lnTo>
                <a:lnTo>
                  <a:pt x="1786" y="352843"/>
                </a:lnTo>
                <a:lnTo>
                  <a:pt x="17059" y="416747"/>
                </a:lnTo>
                <a:lnTo>
                  <a:pt x="47148" y="471050"/>
                </a:lnTo>
                <a:lnTo>
                  <a:pt x="89255" y="512963"/>
                </a:lnTo>
                <a:lnTo>
                  <a:pt x="142397" y="541818"/>
                </a:lnTo>
                <a:lnTo>
                  <a:pt x="203499" y="556353"/>
                </a:lnTo>
                <a:lnTo>
                  <a:pt x="236846" y="558171"/>
                </a:lnTo>
                <a:lnTo>
                  <a:pt x="259834" y="557403"/>
                </a:lnTo>
                <a:lnTo>
                  <a:pt x="305111" y="551253"/>
                </a:lnTo>
                <a:lnTo>
                  <a:pt x="348513" y="539187"/>
                </a:lnTo>
                <a:lnTo>
                  <a:pt x="384469" y="522603"/>
                </a:lnTo>
                <a:lnTo>
                  <a:pt x="399312" y="512706"/>
                </a:lnTo>
                <a:lnTo>
                  <a:pt x="401783" y="511220"/>
                </a:lnTo>
                <a:lnTo>
                  <a:pt x="403040" y="509230"/>
                </a:lnTo>
                <a:lnTo>
                  <a:pt x="403040" y="505251"/>
                </a:lnTo>
                <a:lnTo>
                  <a:pt x="402286" y="503262"/>
                </a:lnTo>
                <a:lnTo>
                  <a:pt x="400809" y="500791"/>
                </a:lnTo>
                <a:lnTo>
                  <a:pt x="390867" y="487367"/>
                </a:lnTo>
                <a:lnTo>
                  <a:pt x="245055" y="487367"/>
                </a:lnTo>
                <a:lnTo>
                  <a:pt x="207651" y="484574"/>
                </a:lnTo>
                <a:lnTo>
                  <a:pt x="145426" y="462223"/>
                </a:lnTo>
                <a:lnTo>
                  <a:pt x="100712" y="418158"/>
                </a:lnTo>
                <a:lnTo>
                  <a:pt x="77984" y="356309"/>
                </a:lnTo>
                <a:lnTo>
                  <a:pt x="75200" y="319697"/>
                </a:lnTo>
                <a:lnTo>
                  <a:pt x="75310" y="306849"/>
                </a:lnTo>
                <a:lnTo>
                  <a:pt x="81539" y="254468"/>
                </a:lnTo>
                <a:lnTo>
                  <a:pt x="100732" y="196154"/>
                </a:lnTo>
                <a:lnTo>
                  <a:pt x="132011" y="146973"/>
                </a:lnTo>
                <a:lnTo>
                  <a:pt x="172999" y="109161"/>
                </a:lnTo>
                <a:lnTo>
                  <a:pt x="222811" y="83237"/>
                </a:lnTo>
                <a:lnTo>
                  <a:pt x="278518" y="70193"/>
                </a:lnTo>
                <a:lnTo>
                  <a:pt x="308404" y="68563"/>
                </a:lnTo>
                <a:lnTo>
                  <a:pt x="492596" y="68563"/>
                </a:lnTo>
                <a:lnTo>
                  <a:pt x="488362" y="63813"/>
                </a:lnTo>
                <a:lnTo>
                  <a:pt x="440295" y="29067"/>
                </a:lnTo>
                <a:lnTo>
                  <a:pt x="381421" y="7265"/>
                </a:lnTo>
                <a:lnTo>
                  <a:pt x="348635" y="1816"/>
                </a:lnTo>
                <a:lnTo>
                  <a:pt x="313618" y="0"/>
                </a:lnTo>
                <a:close/>
              </a:path>
              <a:path w="553084" h="558800" extrusionOk="0">
                <a:moveTo>
                  <a:pt x="367753" y="456813"/>
                </a:moveTo>
                <a:lnTo>
                  <a:pt x="361795" y="456813"/>
                </a:lnTo>
                <a:lnTo>
                  <a:pt x="360057" y="457315"/>
                </a:lnTo>
                <a:lnTo>
                  <a:pt x="359062" y="458310"/>
                </a:lnTo>
                <a:lnTo>
                  <a:pt x="349049" y="464367"/>
                </a:lnTo>
                <a:lnTo>
                  <a:pt x="310624" y="479168"/>
                </a:lnTo>
                <a:lnTo>
                  <a:pt x="262564" y="486857"/>
                </a:lnTo>
                <a:lnTo>
                  <a:pt x="245055" y="487367"/>
                </a:lnTo>
                <a:lnTo>
                  <a:pt x="390867" y="487367"/>
                </a:lnTo>
                <a:lnTo>
                  <a:pt x="370999" y="460540"/>
                </a:lnTo>
                <a:lnTo>
                  <a:pt x="369983" y="458069"/>
                </a:lnTo>
                <a:lnTo>
                  <a:pt x="367753" y="456813"/>
                </a:lnTo>
                <a:close/>
              </a:path>
              <a:path w="553084" h="558800" extrusionOk="0">
                <a:moveTo>
                  <a:pt x="497040" y="390009"/>
                </a:moveTo>
                <a:lnTo>
                  <a:pt x="327775" y="390009"/>
                </a:lnTo>
                <a:lnTo>
                  <a:pt x="329262" y="391988"/>
                </a:lnTo>
                <a:lnTo>
                  <a:pt x="344907" y="405353"/>
                </a:lnTo>
                <a:lnTo>
                  <a:pt x="363537" y="414902"/>
                </a:lnTo>
                <a:lnTo>
                  <a:pt x="385149" y="420631"/>
                </a:lnTo>
                <a:lnTo>
                  <a:pt x="409741" y="422542"/>
                </a:lnTo>
                <a:lnTo>
                  <a:pt x="438385" y="420003"/>
                </a:lnTo>
                <a:lnTo>
                  <a:pt x="463957" y="412387"/>
                </a:lnTo>
                <a:lnTo>
                  <a:pt x="486454" y="399695"/>
                </a:lnTo>
                <a:lnTo>
                  <a:pt x="497040" y="390009"/>
                </a:lnTo>
                <a:close/>
              </a:path>
              <a:path w="553084" h="558800" extrusionOk="0">
                <a:moveTo>
                  <a:pt x="267410" y="146812"/>
                </a:moveTo>
                <a:lnTo>
                  <a:pt x="219130" y="157926"/>
                </a:lnTo>
                <a:lnTo>
                  <a:pt x="179749" y="190504"/>
                </a:lnTo>
                <a:lnTo>
                  <a:pt x="158231" y="237305"/>
                </a:lnTo>
                <a:lnTo>
                  <a:pt x="148178" y="284671"/>
                </a:lnTo>
                <a:lnTo>
                  <a:pt x="145241" y="324911"/>
                </a:lnTo>
                <a:lnTo>
                  <a:pt x="145334" y="329340"/>
                </a:lnTo>
                <a:lnTo>
                  <a:pt x="158322" y="377920"/>
                </a:lnTo>
                <a:lnTo>
                  <a:pt x="192815" y="410267"/>
                </a:lnTo>
                <a:lnTo>
                  <a:pt x="244301" y="421788"/>
                </a:lnTo>
                <a:lnTo>
                  <a:pt x="255413" y="421322"/>
                </a:lnTo>
                <a:lnTo>
                  <a:pt x="298122" y="410153"/>
                </a:lnTo>
                <a:lnTo>
                  <a:pt x="326026" y="390009"/>
                </a:lnTo>
                <a:lnTo>
                  <a:pt x="497040" y="390009"/>
                </a:lnTo>
                <a:lnTo>
                  <a:pt x="505874" y="381925"/>
                </a:lnTo>
                <a:lnTo>
                  <a:pt x="520205" y="362177"/>
                </a:lnTo>
                <a:lnTo>
                  <a:pt x="255484" y="362177"/>
                </a:lnTo>
                <a:lnTo>
                  <a:pt x="247682" y="361666"/>
                </a:lnTo>
                <a:lnTo>
                  <a:pt x="215988" y="330869"/>
                </a:lnTo>
                <a:lnTo>
                  <a:pt x="214501" y="319697"/>
                </a:lnTo>
                <a:lnTo>
                  <a:pt x="214626" y="309916"/>
                </a:lnTo>
                <a:lnTo>
                  <a:pt x="219154" y="271451"/>
                </a:lnTo>
                <a:lnTo>
                  <a:pt x="232360" y="231741"/>
                </a:lnTo>
                <a:lnTo>
                  <a:pt x="267563" y="207712"/>
                </a:lnTo>
                <a:lnTo>
                  <a:pt x="274855" y="207176"/>
                </a:lnTo>
                <a:lnTo>
                  <a:pt x="393438" y="207176"/>
                </a:lnTo>
                <a:lnTo>
                  <a:pt x="398259" y="171282"/>
                </a:lnTo>
                <a:lnTo>
                  <a:pt x="326026" y="171282"/>
                </a:lnTo>
                <a:lnTo>
                  <a:pt x="325021" y="170654"/>
                </a:lnTo>
                <a:lnTo>
                  <a:pt x="324047" y="169167"/>
                </a:lnTo>
                <a:lnTo>
                  <a:pt x="312957" y="159384"/>
                </a:lnTo>
                <a:lnTo>
                  <a:pt x="299820" y="152398"/>
                </a:lnTo>
                <a:lnTo>
                  <a:pt x="284638" y="148208"/>
                </a:lnTo>
                <a:lnTo>
                  <a:pt x="267410" y="146812"/>
                </a:lnTo>
                <a:close/>
              </a:path>
              <a:path w="553084" h="558800" extrusionOk="0">
                <a:moveTo>
                  <a:pt x="393438" y="207176"/>
                </a:moveTo>
                <a:lnTo>
                  <a:pt x="274855" y="207176"/>
                </a:lnTo>
                <a:lnTo>
                  <a:pt x="282329" y="207712"/>
                </a:lnTo>
                <a:lnTo>
                  <a:pt x="289107" y="209319"/>
                </a:lnTo>
                <a:lnTo>
                  <a:pt x="312613" y="241458"/>
                </a:lnTo>
                <a:lnTo>
                  <a:pt x="312746" y="263202"/>
                </a:lnTo>
                <a:lnTo>
                  <a:pt x="312490" y="269952"/>
                </a:lnTo>
                <a:lnTo>
                  <a:pt x="306526" y="311313"/>
                </a:lnTo>
                <a:lnTo>
                  <a:pt x="286878" y="348974"/>
                </a:lnTo>
                <a:lnTo>
                  <a:pt x="255484" y="362177"/>
                </a:lnTo>
                <a:lnTo>
                  <a:pt x="520205" y="362177"/>
                </a:lnTo>
                <a:lnTo>
                  <a:pt x="522081" y="359592"/>
                </a:lnTo>
                <a:lnTo>
                  <a:pt x="522995" y="357716"/>
                </a:lnTo>
                <a:lnTo>
                  <a:pt x="414956" y="357716"/>
                </a:lnTo>
                <a:lnTo>
                  <a:pt x="406918" y="356924"/>
                </a:lnTo>
                <a:lnTo>
                  <a:pt x="381219" y="321427"/>
                </a:lnTo>
                <a:lnTo>
                  <a:pt x="380684" y="311498"/>
                </a:lnTo>
                <a:lnTo>
                  <a:pt x="380791" y="302744"/>
                </a:lnTo>
                <a:lnTo>
                  <a:pt x="380915" y="300085"/>
                </a:lnTo>
                <a:lnTo>
                  <a:pt x="381434" y="296553"/>
                </a:lnTo>
                <a:lnTo>
                  <a:pt x="393438" y="207176"/>
                </a:lnTo>
                <a:close/>
              </a:path>
              <a:path w="553084" h="558800" extrusionOk="0">
                <a:moveTo>
                  <a:pt x="492596" y="68563"/>
                </a:moveTo>
                <a:lnTo>
                  <a:pt x="308404" y="68563"/>
                </a:lnTo>
                <a:lnTo>
                  <a:pt x="344815" y="71170"/>
                </a:lnTo>
                <a:lnTo>
                  <a:pt x="377319" y="78994"/>
                </a:lnTo>
                <a:lnTo>
                  <a:pt x="430599" y="110300"/>
                </a:lnTo>
                <a:lnTo>
                  <a:pt x="464695" y="161533"/>
                </a:lnTo>
                <a:lnTo>
                  <a:pt x="476062" y="231741"/>
                </a:lnTo>
                <a:lnTo>
                  <a:pt x="475877" y="242707"/>
                </a:lnTo>
                <a:lnTo>
                  <a:pt x="464699" y="309916"/>
                </a:lnTo>
                <a:lnTo>
                  <a:pt x="435633" y="352404"/>
                </a:lnTo>
                <a:lnTo>
                  <a:pt x="414956" y="357716"/>
                </a:lnTo>
                <a:lnTo>
                  <a:pt x="522995" y="357716"/>
                </a:lnTo>
                <a:lnTo>
                  <a:pt x="544444" y="302744"/>
                </a:lnTo>
                <a:lnTo>
                  <a:pt x="551596" y="257849"/>
                </a:lnTo>
                <a:lnTo>
                  <a:pt x="552826" y="228778"/>
                </a:lnTo>
                <a:lnTo>
                  <a:pt x="551000" y="196154"/>
                </a:lnTo>
                <a:lnTo>
                  <a:pt x="545558" y="165534"/>
                </a:lnTo>
                <a:lnTo>
                  <a:pt x="536477" y="136775"/>
                </a:lnTo>
                <a:lnTo>
                  <a:pt x="523769" y="109923"/>
                </a:lnTo>
                <a:lnTo>
                  <a:pt x="507649" y="85449"/>
                </a:lnTo>
                <a:lnTo>
                  <a:pt x="492596" y="68563"/>
                </a:lnTo>
                <a:close/>
              </a:path>
              <a:path w="553084" h="558800" extrusionOk="0">
                <a:moveTo>
                  <a:pt x="397825" y="148309"/>
                </a:moveTo>
                <a:lnTo>
                  <a:pt x="333723" y="148309"/>
                </a:lnTo>
                <a:lnTo>
                  <a:pt x="330497" y="151032"/>
                </a:lnTo>
                <a:lnTo>
                  <a:pt x="330005" y="156497"/>
                </a:lnTo>
                <a:lnTo>
                  <a:pt x="328508" y="168413"/>
                </a:lnTo>
                <a:lnTo>
                  <a:pt x="328508" y="169911"/>
                </a:lnTo>
                <a:lnTo>
                  <a:pt x="328026" y="170790"/>
                </a:lnTo>
                <a:lnTo>
                  <a:pt x="327021" y="171020"/>
                </a:lnTo>
                <a:lnTo>
                  <a:pt x="326026" y="171282"/>
                </a:lnTo>
                <a:lnTo>
                  <a:pt x="398259" y="171282"/>
                </a:lnTo>
                <a:lnTo>
                  <a:pt x="400045" y="157984"/>
                </a:lnTo>
                <a:lnTo>
                  <a:pt x="400537" y="151534"/>
                </a:lnTo>
                <a:lnTo>
                  <a:pt x="397825" y="148309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3"/>
          <p:cNvSpPr/>
          <p:nvPr/>
        </p:nvSpPr>
        <p:spPr bwMode="auto">
          <a:xfrm>
            <a:off x="17996586" y="9561059"/>
            <a:ext cx="410844" cy="645159"/>
          </a:xfrm>
          <a:custGeom>
            <a:avLst/>
            <a:gdLst/>
            <a:ahLst/>
            <a:cxnLst/>
            <a:rect l="l" t="t" r="r" b="b"/>
            <a:pathLst>
              <a:path w="410844" h="645159" extrusionOk="0">
                <a:moveTo>
                  <a:pt x="121902" y="0"/>
                </a:moveTo>
                <a:lnTo>
                  <a:pt x="7978" y="0"/>
                </a:lnTo>
                <a:lnTo>
                  <a:pt x="5371" y="1088"/>
                </a:lnTo>
                <a:lnTo>
                  <a:pt x="1078" y="5382"/>
                </a:lnTo>
                <a:lnTo>
                  <a:pt x="0" y="7989"/>
                </a:lnTo>
                <a:lnTo>
                  <a:pt x="0" y="636828"/>
                </a:lnTo>
                <a:lnTo>
                  <a:pt x="1078" y="639436"/>
                </a:lnTo>
                <a:lnTo>
                  <a:pt x="5371" y="643729"/>
                </a:lnTo>
                <a:lnTo>
                  <a:pt x="7978" y="644786"/>
                </a:lnTo>
                <a:lnTo>
                  <a:pt x="121902" y="644786"/>
                </a:lnTo>
                <a:lnTo>
                  <a:pt x="124509" y="643729"/>
                </a:lnTo>
                <a:lnTo>
                  <a:pt x="128812" y="639436"/>
                </a:lnTo>
                <a:lnTo>
                  <a:pt x="129880" y="636828"/>
                </a:lnTo>
                <a:lnTo>
                  <a:pt x="129880" y="358324"/>
                </a:lnTo>
                <a:lnTo>
                  <a:pt x="131178" y="340770"/>
                </a:lnTo>
                <a:lnTo>
                  <a:pt x="150613" y="298441"/>
                </a:lnTo>
                <a:lnTo>
                  <a:pt x="189211" y="276865"/>
                </a:lnTo>
                <a:lnTo>
                  <a:pt x="205417" y="275426"/>
                </a:lnTo>
                <a:lnTo>
                  <a:pt x="221620" y="276865"/>
                </a:lnTo>
                <a:lnTo>
                  <a:pt x="260232" y="298441"/>
                </a:lnTo>
                <a:lnTo>
                  <a:pt x="279659" y="340770"/>
                </a:lnTo>
                <a:lnTo>
                  <a:pt x="280954" y="358324"/>
                </a:lnTo>
                <a:lnTo>
                  <a:pt x="280954" y="636828"/>
                </a:lnTo>
                <a:lnTo>
                  <a:pt x="282022" y="639436"/>
                </a:lnTo>
                <a:lnTo>
                  <a:pt x="286326" y="643729"/>
                </a:lnTo>
                <a:lnTo>
                  <a:pt x="288923" y="644786"/>
                </a:lnTo>
                <a:lnTo>
                  <a:pt x="402846" y="644786"/>
                </a:lnTo>
                <a:lnTo>
                  <a:pt x="405453" y="643729"/>
                </a:lnTo>
                <a:lnTo>
                  <a:pt x="409746" y="639436"/>
                </a:lnTo>
                <a:lnTo>
                  <a:pt x="410835" y="636828"/>
                </a:lnTo>
                <a:lnTo>
                  <a:pt x="410835" y="331602"/>
                </a:lnTo>
                <a:lnTo>
                  <a:pt x="399546" y="262295"/>
                </a:lnTo>
                <a:lnTo>
                  <a:pt x="365695" y="209103"/>
                </a:lnTo>
                <a:lnTo>
                  <a:pt x="313422" y="175252"/>
                </a:lnTo>
                <a:lnTo>
                  <a:pt x="246872" y="163963"/>
                </a:lnTo>
                <a:lnTo>
                  <a:pt x="211864" y="167304"/>
                </a:lnTo>
                <a:lnTo>
                  <a:pt x="181464" y="177324"/>
                </a:lnTo>
                <a:lnTo>
                  <a:pt x="155671" y="194019"/>
                </a:lnTo>
                <a:lnTo>
                  <a:pt x="134488" y="217386"/>
                </a:lnTo>
                <a:lnTo>
                  <a:pt x="133870" y="218621"/>
                </a:lnTo>
                <a:lnTo>
                  <a:pt x="132948" y="218925"/>
                </a:lnTo>
                <a:lnTo>
                  <a:pt x="130488" y="217700"/>
                </a:lnTo>
                <a:lnTo>
                  <a:pt x="129880" y="216464"/>
                </a:lnTo>
                <a:lnTo>
                  <a:pt x="129880" y="7989"/>
                </a:lnTo>
                <a:lnTo>
                  <a:pt x="128812" y="5382"/>
                </a:lnTo>
                <a:lnTo>
                  <a:pt x="124509" y="1088"/>
                </a:lnTo>
                <a:lnTo>
                  <a:pt x="121902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/>
          <p:nvPr/>
        </p:nvSpPr>
        <p:spPr bwMode="auto">
          <a:xfrm>
            <a:off x="18496764" y="9732386"/>
            <a:ext cx="410209" cy="480059"/>
          </a:xfrm>
          <a:custGeom>
            <a:avLst/>
            <a:gdLst/>
            <a:ahLst/>
            <a:cxnLst/>
            <a:rect l="l" t="t" r="r" b="b"/>
            <a:pathLst>
              <a:path w="410209" h="480059" extrusionOk="0">
                <a:moveTo>
                  <a:pt x="401924" y="0"/>
                </a:moveTo>
                <a:lnTo>
                  <a:pt x="288001" y="0"/>
                </a:lnTo>
                <a:lnTo>
                  <a:pt x="285394" y="1078"/>
                </a:lnTo>
                <a:lnTo>
                  <a:pt x="283247" y="3235"/>
                </a:lnTo>
                <a:lnTo>
                  <a:pt x="281101" y="5392"/>
                </a:lnTo>
                <a:lnTo>
                  <a:pt x="280022" y="7989"/>
                </a:lnTo>
                <a:lnTo>
                  <a:pt x="280022" y="301215"/>
                </a:lnTo>
                <a:lnTo>
                  <a:pt x="276736" y="315700"/>
                </a:lnTo>
                <a:lnTo>
                  <a:pt x="255154" y="350491"/>
                </a:lnTo>
                <a:lnTo>
                  <a:pt x="218537" y="368201"/>
                </a:lnTo>
                <a:lnTo>
                  <a:pt x="203574" y="369381"/>
                </a:lnTo>
                <a:lnTo>
                  <a:pt x="187020" y="367942"/>
                </a:lnTo>
                <a:lnTo>
                  <a:pt x="148759" y="346355"/>
                </a:lnTo>
                <a:lnTo>
                  <a:pt x="130205" y="304040"/>
                </a:lnTo>
                <a:lnTo>
                  <a:pt x="128969" y="286483"/>
                </a:lnTo>
                <a:lnTo>
                  <a:pt x="128969" y="7989"/>
                </a:lnTo>
                <a:lnTo>
                  <a:pt x="127880" y="5392"/>
                </a:lnTo>
                <a:lnTo>
                  <a:pt x="123577" y="1078"/>
                </a:lnTo>
                <a:lnTo>
                  <a:pt x="120970" y="0"/>
                </a:lnTo>
                <a:lnTo>
                  <a:pt x="7978" y="0"/>
                </a:lnTo>
                <a:lnTo>
                  <a:pt x="5371" y="1078"/>
                </a:lnTo>
                <a:lnTo>
                  <a:pt x="1068" y="5392"/>
                </a:lnTo>
                <a:lnTo>
                  <a:pt x="0" y="7989"/>
                </a:lnTo>
                <a:lnTo>
                  <a:pt x="0" y="318723"/>
                </a:lnTo>
                <a:lnTo>
                  <a:pt x="11284" y="386659"/>
                </a:lnTo>
                <a:lnTo>
                  <a:pt x="45139" y="437546"/>
                </a:lnTo>
                <a:lnTo>
                  <a:pt x="96490" y="469323"/>
                </a:lnTo>
                <a:lnTo>
                  <a:pt x="160288" y="479912"/>
                </a:lnTo>
                <a:lnTo>
                  <a:pt x="196438" y="476804"/>
                </a:lnTo>
                <a:lnTo>
                  <a:pt x="227523" y="467479"/>
                </a:lnTo>
                <a:lnTo>
                  <a:pt x="253544" y="451936"/>
                </a:lnTo>
                <a:lnTo>
                  <a:pt x="274504" y="430175"/>
                </a:lnTo>
                <a:lnTo>
                  <a:pt x="275729" y="428342"/>
                </a:lnTo>
                <a:lnTo>
                  <a:pt x="276944" y="427568"/>
                </a:lnTo>
                <a:lnTo>
                  <a:pt x="279415" y="428196"/>
                </a:lnTo>
                <a:lnTo>
                  <a:pt x="280022" y="429253"/>
                </a:lnTo>
                <a:lnTo>
                  <a:pt x="280022" y="465493"/>
                </a:lnTo>
                <a:lnTo>
                  <a:pt x="281101" y="468100"/>
                </a:lnTo>
                <a:lnTo>
                  <a:pt x="285394" y="472404"/>
                </a:lnTo>
                <a:lnTo>
                  <a:pt x="288001" y="473462"/>
                </a:lnTo>
                <a:lnTo>
                  <a:pt x="401924" y="473462"/>
                </a:lnTo>
                <a:lnTo>
                  <a:pt x="404521" y="472404"/>
                </a:lnTo>
                <a:lnTo>
                  <a:pt x="408825" y="468100"/>
                </a:lnTo>
                <a:lnTo>
                  <a:pt x="409914" y="465493"/>
                </a:lnTo>
                <a:lnTo>
                  <a:pt x="409914" y="7989"/>
                </a:lnTo>
                <a:lnTo>
                  <a:pt x="408825" y="5392"/>
                </a:lnTo>
                <a:lnTo>
                  <a:pt x="404521" y="1078"/>
                </a:lnTo>
                <a:lnTo>
                  <a:pt x="401924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5"/>
          <p:cNvSpPr/>
          <p:nvPr/>
        </p:nvSpPr>
        <p:spPr bwMode="auto">
          <a:xfrm>
            <a:off x="1549758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38" y="0"/>
                </a:moveTo>
                <a:lnTo>
                  <a:pt x="43893" y="10879"/>
                </a:lnTo>
                <a:lnTo>
                  <a:pt x="11465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65" y="247154"/>
                </a:lnTo>
                <a:lnTo>
                  <a:pt x="43893" y="277960"/>
                </a:lnTo>
                <a:lnTo>
                  <a:pt x="92238" y="288839"/>
                </a:lnTo>
                <a:lnTo>
                  <a:pt x="105358" y="288158"/>
                </a:lnTo>
                <a:lnTo>
                  <a:pt x="150063" y="271983"/>
                </a:lnTo>
                <a:lnTo>
                  <a:pt x="177630" y="237422"/>
                </a:lnTo>
                <a:lnTo>
                  <a:pt x="184088" y="202632"/>
                </a:lnTo>
                <a:lnTo>
                  <a:pt x="184088" y="200213"/>
                </a:lnTo>
                <a:lnTo>
                  <a:pt x="182737" y="199009"/>
                </a:lnTo>
                <a:lnTo>
                  <a:pt x="180057" y="199009"/>
                </a:lnTo>
                <a:lnTo>
                  <a:pt x="166759" y="198203"/>
                </a:lnTo>
                <a:lnTo>
                  <a:pt x="164078" y="198203"/>
                </a:lnTo>
                <a:lnTo>
                  <a:pt x="162738" y="199407"/>
                </a:lnTo>
                <a:lnTo>
                  <a:pt x="162738" y="201826"/>
                </a:lnTo>
                <a:lnTo>
                  <a:pt x="161529" y="217005"/>
                </a:lnTo>
                <a:lnTo>
                  <a:pt x="143398" y="251374"/>
                </a:lnTo>
                <a:lnTo>
                  <a:pt x="107368" y="268740"/>
                </a:lnTo>
                <a:lnTo>
                  <a:pt x="92238" y="269897"/>
                </a:lnTo>
                <a:lnTo>
                  <a:pt x="77095" y="268740"/>
                </a:lnTo>
                <a:lnTo>
                  <a:pt x="4087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4" y="23525"/>
                </a:lnTo>
                <a:lnTo>
                  <a:pt x="92238" y="18941"/>
                </a:lnTo>
                <a:lnTo>
                  <a:pt x="107368" y="20088"/>
                </a:lnTo>
                <a:lnTo>
                  <a:pt x="143398" y="37265"/>
                </a:lnTo>
                <a:lnTo>
                  <a:pt x="161529" y="71449"/>
                </a:lnTo>
                <a:lnTo>
                  <a:pt x="162738" y="85808"/>
                </a:lnTo>
                <a:lnTo>
                  <a:pt x="162738" y="89704"/>
                </a:lnTo>
                <a:lnTo>
                  <a:pt x="164078" y="91044"/>
                </a:lnTo>
                <a:lnTo>
                  <a:pt x="166759" y="91044"/>
                </a:lnTo>
                <a:lnTo>
                  <a:pt x="181125" y="90238"/>
                </a:lnTo>
                <a:lnTo>
                  <a:pt x="182067" y="89829"/>
                </a:lnTo>
                <a:lnTo>
                  <a:pt x="183690" y="88227"/>
                </a:lnTo>
                <a:lnTo>
                  <a:pt x="184088" y="87149"/>
                </a:lnTo>
                <a:lnTo>
                  <a:pt x="183370" y="73093"/>
                </a:lnTo>
                <a:lnTo>
                  <a:pt x="166279" y="31568"/>
                </a:lnTo>
                <a:lnTo>
                  <a:pt x="129330" y="6012"/>
                </a:lnTo>
                <a:lnTo>
                  <a:pt x="105358" y="668"/>
                </a:lnTo>
                <a:lnTo>
                  <a:pt x="9223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8" name="object 6"/>
          <p:cNvPicPr/>
          <p:nvPr/>
        </p:nvPicPr>
        <p:blipFill>
          <a:blip r:embed="rId2"/>
          <a:stretch/>
        </p:blipFill>
        <p:spPr bwMode="auto">
          <a:xfrm>
            <a:off x="15738473" y="10454856"/>
            <a:ext cx="160279" cy="209470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 bwMode="auto">
          <a:xfrm>
            <a:off x="15962448" y="10455253"/>
            <a:ext cx="266700" cy="206375"/>
          </a:xfrm>
          <a:custGeom>
            <a:avLst/>
            <a:gdLst/>
            <a:ahLst/>
            <a:cxnLst/>
            <a:rect l="l" t="t" r="r" b="b"/>
            <a:pathLst>
              <a:path w="266700" h="206375" extrusionOk="0">
                <a:moveTo>
                  <a:pt x="201417" y="0"/>
                </a:moveTo>
                <a:lnTo>
                  <a:pt x="163953" y="8858"/>
                </a:lnTo>
                <a:lnTo>
                  <a:pt x="139377" y="35046"/>
                </a:lnTo>
                <a:lnTo>
                  <a:pt x="138571" y="35841"/>
                </a:lnTo>
                <a:lnTo>
                  <a:pt x="137901" y="35726"/>
                </a:lnTo>
                <a:lnTo>
                  <a:pt x="133075" y="26849"/>
                </a:lnTo>
                <a:lnTo>
                  <a:pt x="127850" y="19991"/>
                </a:lnTo>
                <a:lnTo>
                  <a:pt x="88661" y="567"/>
                </a:lnTo>
                <a:lnTo>
                  <a:pt x="78552" y="0"/>
                </a:lnTo>
                <a:lnTo>
                  <a:pt x="69727" y="404"/>
                </a:lnTo>
                <a:lnTo>
                  <a:pt x="33277" y="14500"/>
                </a:lnTo>
                <a:lnTo>
                  <a:pt x="23098" y="26323"/>
                </a:lnTo>
                <a:lnTo>
                  <a:pt x="22690" y="26449"/>
                </a:lnTo>
                <a:lnTo>
                  <a:pt x="21611" y="25915"/>
                </a:lnTo>
                <a:lnTo>
                  <a:pt x="21350" y="25517"/>
                </a:lnTo>
                <a:lnTo>
                  <a:pt x="21350" y="4167"/>
                </a:lnTo>
                <a:lnTo>
                  <a:pt x="19999" y="2816"/>
                </a:lnTo>
                <a:lnTo>
                  <a:pt x="1340" y="2816"/>
                </a:lnTo>
                <a:lnTo>
                  <a:pt x="0" y="4167"/>
                </a:lnTo>
                <a:lnTo>
                  <a:pt x="0" y="204506"/>
                </a:lnTo>
                <a:lnTo>
                  <a:pt x="1340" y="205847"/>
                </a:lnTo>
                <a:lnTo>
                  <a:pt x="19999" y="205847"/>
                </a:lnTo>
                <a:lnTo>
                  <a:pt x="21350" y="204506"/>
                </a:lnTo>
                <a:lnTo>
                  <a:pt x="21350" y="69694"/>
                </a:lnTo>
                <a:lnTo>
                  <a:pt x="22218" y="58617"/>
                </a:lnTo>
                <a:lnTo>
                  <a:pt x="51612" y="22359"/>
                </a:lnTo>
                <a:lnTo>
                  <a:pt x="72919" y="18931"/>
                </a:lnTo>
                <a:lnTo>
                  <a:pt x="83464" y="19800"/>
                </a:lnTo>
                <a:lnTo>
                  <a:pt x="119029" y="49192"/>
                </a:lnTo>
                <a:lnTo>
                  <a:pt x="122457" y="70490"/>
                </a:lnTo>
                <a:lnTo>
                  <a:pt x="122457" y="204506"/>
                </a:lnTo>
                <a:lnTo>
                  <a:pt x="123797" y="205847"/>
                </a:lnTo>
                <a:lnTo>
                  <a:pt x="142058" y="205847"/>
                </a:lnTo>
                <a:lnTo>
                  <a:pt x="143409" y="204506"/>
                </a:lnTo>
                <a:lnTo>
                  <a:pt x="143409" y="69694"/>
                </a:lnTo>
                <a:lnTo>
                  <a:pt x="144302" y="58617"/>
                </a:lnTo>
                <a:lnTo>
                  <a:pt x="165426" y="26639"/>
                </a:lnTo>
                <a:lnTo>
                  <a:pt x="195376" y="18931"/>
                </a:lnTo>
                <a:lnTo>
                  <a:pt x="205934" y="19800"/>
                </a:lnTo>
                <a:lnTo>
                  <a:pt x="241849" y="49192"/>
                </a:lnTo>
                <a:lnTo>
                  <a:pt x="245322" y="70490"/>
                </a:lnTo>
                <a:lnTo>
                  <a:pt x="245322" y="204506"/>
                </a:lnTo>
                <a:lnTo>
                  <a:pt x="246662" y="205847"/>
                </a:lnTo>
                <a:lnTo>
                  <a:pt x="264923" y="205847"/>
                </a:lnTo>
                <a:lnTo>
                  <a:pt x="266274" y="204506"/>
                </a:lnTo>
                <a:lnTo>
                  <a:pt x="266274" y="66458"/>
                </a:lnTo>
                <a:lnTo>
                  <a:pt x="265167" y="51785"/>
                </a:lnTo>
                <a:lnTo>
                  <a:pt x="238952" y="9970"/>
                </a:lnTo>
                <a:lnTo>
                  <a:pt x="215388" y="1107"/>
                </a:lnTo>
                <a:lnTo>
                  <a:pt x="201417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0" name="object 8"/>
          <p:cNvPicPr/>
          <p:nvPr/>
        </p:nvPicPr>
        <p:blipFill>
          <a:blip r:embed="rId3"/>
          <a:stretch/>
        </p:blipFill>
        <p:spPr bwMode="auto">
          <a:xfrm>
            <a:off x="16298823" y="10406507"/>
            <a:ext cx="1348686" cy="333549"/>
          </a:xfrm>
          <a:prstGeom prst="rect">
            <a:avLst/>
          </a:prstGeom>
        </p:spPr>
      </p:pic>
      <p:sp>
        <p:nvSpPr>
          <p:cNvPr id="11" name="object 9"/>
          <p:cNvSpPr/>
          <p:nvPr/>
        </p:nvSpPr>
        <p:spPr bwMode="auto">
          <a:xfrm>
            <a:off x="1778689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48" y="0"/>
                </a:moveTo>
                <a:lnTo>
                  <a:pt x="43904" y="10879"/>
                </a:lnTo>
                <a:lnTo>
                  <a:pt x="11476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76" y="247154"/>
                </a:lnTo>
                <a:lnTo>
                  <a:pt x="43904" y="277960"/>
                </a:lnTo>
                <a:lnTo>
                  <a:pt x="92248" y="288839"/>
                </a:lnTo>
                <a:lnTo>
                  <a:pt x="105363" y="288158"/>
                </a:lnTo>
                <a:lnTo>
                  <a:pt x="150064" y="271983"/>
                </a:lnTo>
                <a:lnTo>
                  <a:pt x="177636" y="237422"/>
                </a:lnTo>
                <a:lnTo>
                  <a:pt x="184099" y="202632"/>
                </a:lnTo>
                <a:lnTo>
                  <a:pt x="184099" y="200213"/>
                </a:lnTo>
                <a:lnTo>
                  <a:pt x="182748" y="199009"/>
                </a:lnTo>
                <a:lnTo>
                  <a:pt x="180067" y="199009"/>
                </a:lnTo>
                <a:lnTo>
                  <a:pt x="166769" y="198203"/>
                </a:lnTo>
                <a:lnTo>
                  <a:pt x="164089" y="198203"/>
                </a:lnTo>
                <a:lnTo>
                  <a:pt x="162748" y="199407"/>
                </a:lnTo>
                <a:lnTo>
                  <a:pt x="162748" y="201826"/>
                </a:lnTo>
                <a:lnTo>
                  <a:pt x="161539" y="217005"/>
                </a:lnTo>
                <a:lnTo>
                  <a:pt x="143409" y="251374"/>
                </a:lnTo>
                <a:lnTo>
                  <a:pt x="107379" y="268740"/>
                </a:lnTo>
                <a:lnTo>
                  <a:pt x="92248" y="269897"/>
                </a:lnTo>
                <a:lnTo>
                  <a:pt x="77105" y="268740"/>
                </a:lnTo>
                <a:lnTo>
                  <a:pt x="4088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6" y="23525"/>
                </a:lnTo>
                <a:lnTo>
                  <a:pt x="92248" y="18941"/>
                </a:lnTo>
                <a:lnTo>
                  <a:pt x="107379" y="20088"/>
                </a:lnTo>
                <a:lnTo>
                  <a:pt x="143409" y="37265"/>
                </a:lnTo>
                <a:lnTo>
                  <a:pt x="161539" y="71449"/>
                </a:lnTo>
                <a:lnTo>
                  <a:pt x="162748" y="85808"/>
                </a:lnTo>
                <a:lnTo>
                  <a:pt x="162748" y="89704"/>
                </a:lnTo>
                <a:lnTo>
                  <a:pt x="164089" y="91044"/>
                </a:lnTo>
                <a:lnTo>
                  <a:pt x="166769" y="91044"/>
                </a:lnTo>
                <a:lnTo>
                  <a:pt x="181135" y="90238"/>
                </a:lnTo>
                <a:lnTo>
                  <a:pt x="182078" y="89829"/>
                </a:lnTo>
                <a:lnTo>
                  <a:pt x="183690" y="88227"/>
                </a:lnTo>
                <a:lnTo>
                  <a:pt x="184099" y="87149"/>
                </a:lnTo>
                <a:lnTo>
                  <a:pt x="183380" y="73093"/>
                </a:lnTo>
                <a:lnTo>
                  <a:pt x="166283" y="31568"/>
                </a:lnTo>
                <a:lnTo>
                  <a:pt x="129331" y="6012"/>
                </a:lnTo>
                <a:lnTo>
                  <a:pt x="105363" y="668"/>
                </a:lnTo>
                <a:lnTo>
                  <a:pt x="9224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2" name="object 10"/>
          <p:cNvPicPr/>
          <p:nvPr/>
        </p:nvPicPr>
        <p:blipFill>
          <a:blip r:embed="rId4"/>
          <a:stretch/>
        </p:blipFill>
        <p:spPr bwMode="auto">
          <a:xfrm>
            <a:off x="18028270" y="10454846"/>
            <a:ext cx="157836" cy="209480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5"/>
          <a:stretch/>
        </p:blipFill>
        <p:spPr bwMode="auto">
          <a:xfrm>
            <a:off x="18248148" y="10455246"/>
            <a:ext cx="149042" cy="205857"/>
          </a:xfrm>
          <a:prstGeom prst="rect">
            <a:avLst/>
          </a:prstGeom>
        </p:spPr>
      </p:pic>
      <p:sp>
        <p:nvSpPr>
          <p:cNvPr id="14" name="object 12"/>
          <p:cNvSpPr/>
          <p:nvPr/>
        </p:nvSpPr>
        <p:spPr bwMode="auto">
          <a:xfrm>
            <a:off x="18445526" y="10406507"/>
            <a:ext cx="104139" cy="255270"/>
          </a:xfrm>
          <a:custGeom>
            <a:avLst/>
            <a:gdLst/>
            <a:ahLst/>
            <a:cxnLst/>
            <a:rect l="l" t="t" r="r" b="b"/>
            <a:pathLst>
              <a:path w="104140" h="255270" extrusionOk="0">
                <a:moveTo>
                  <a:pt x="49412" y="0"/>
                </a:moveTo>
                <a:lnTo>
                  <a:pt x="31161" y="0"/>
                </a:lnTo>
                <a:lnTo>
                  <a:pt x="29821" y="1350"/>
                </a:lnTo>
                <a:lnTo>
                  <a:pt x="29821" y="51035"/>
                </a:lnTo>
                <a:lnTo>
                  <a:pt x="29266" y="51569"/>
                </a:lnTo>
                <a:lnTo>
                  <a:pt x="1340" y="51569"/>
                </a:lnTo>
                <a:lnTo>
                  <a:pt x="0" y="52909"/>
                </a:lnTo>
                <a:lnTo>
                  <a:pt x="0" y="68353"/>
                </a:lnTo>
                <a:lnTo>
                  <a:pt x="1340" y="69694"/>
                </a:lnTo>
                <a:lnTo>
                  <a:pt x="29266" y="69694"/>
                </a:lnTo>
                <a:lnTo>
                  <a:pt x="29821" y="70238"/>
                </a:lnTo>
                <a:lnTo>
                  <a:pt x="29821" y="204245"/>
                </a:lnTo>
                <a:lnTo>
                  <a:pt x="30882" y="217610"/>
                </a:lnTo>
                <a:lnTo>
                  <a:pt x="62288" y="252278"/>
                </a:lnTo>
                <a:lnTo>
                  <a:pt x="87023" y="254997"/>
                </a:lnTo>
                <a:lnTo>
                  <a:pt x="101787" y="254589"/>
                </a:lnTo>
                <a:lnTo>
                  <a:pt x="103127" y="253248"/>
                </a:lnTo>
                <a:lnTo>
                  <a:pt x="103127" y="237008"/>
                </a:lnTo>
                <a:lnTo>
                  <a:pt x="101787" y="235668"/>
                </a:lnTo>
                <a:lnTo>
                  <a:pt x="89829" y="235668"/>
                </a:lnTo>
                <a:lnTo>
                  <a:pt x="80267" y="235151"/>
                </a:lnTo>
                <a:lnTo>
                  <a:pt x="51341" y="208109"/>
                </a:lnTo>
                <a:lnTo>
                  <a:pt x="50762" y="198611"/>
                </a:lnTo>
                <a:lnTo>
                  <a:pt x="50762" y="70238"/>
                </a:lnTo>
                <a:lnTo>
                  <a:pt x="51296" y="69694"/>
                </a:lnTo>
                <a:lnTo>
                  <a:pt x="99504" y="69694"/>
                </a:lnTo>
                <a:lnTo>
                  <a:pt x="102185" y="69694"/>
                </a:lnTo>
                <a:lnTo>
                  <a:pt x="103536" y="68353"/>
                </a:lnTo>
                <a:lnTo>
                  <a:pt x="103536" y="52909"/>
                </a:lnTo>
                <a:lnTo>
                  <a:pt x="102185" y="51569"/>
                </a:lnTo>
                <a:lnTo>
                  <a:pt x="51296" y="51569"/>
                </a:lnTo>
                <a:lnTo>
                  <a:pt x="50762" y="51035"/>
                </a:lnTo>
                <a:lnTo>
                  <a:pt x="50762" y="1350"/>
                </a:lnTo>
                <a:lnTo>
                  <a:pt x="49412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18609074" y="10454846"/>
            <a:ext cx="295274" cy="209550"/>
            <a:chOff x="18609074" y="10454846"/>
            <a:chExt cx="295274" cy="209550"/>
          </a:xfrm>
        </p:grpSpPr>
        <p:pic>
          <p:nvPicPr>
            <p:cNvPr id="16" name="object 14"/>
            <p:cNvPicPr/>
            <p:nvPr/>
          </p:nvPicPr>
          <p:blipFill>
            <a:blip r:embed="rId6"/>
            <a:stretch/>
          </p:blipFill>
          <p:spPr bwMode="auto">
            <a:xfrm>
              <a:off x="18609074" y="10456455"/>
              <a:ext cx="102855" cy="204642"/>
            </a:xfrm>
            <a:prstGeom prst="rect">
              <a:avLst/>
            </a:prstGeom>
          </p:spPr>
        </p:pic>
        <p:pic>
          <p:nvPicPr>
            <p:cNvPr id="17" name="object 15"/>
            <p:cNvPicPr/>
            <p:nvPr/>
          </p:nvPicPr>
          <p:blipFill>
            <a:blip r:embed="rId7"/>
            <a:stretch/>
          </p:blipFill>
          <p:spPr bwMode="auto">
            <a:xfrm>
              <a:off x="18746121" y="10454846"/>
              <a:ext cx="157835" cy="209480"/>
            </a:xfrm>
            <a:prstGeom prst="rect">
              <a:avLst/>
            </a:prstGeom>
          </p:spPr>
        </p:pic>
      </p:grpSp>
      <p:pic>
        <p:nvPicPr>
          <p:cNvPr id="18" name="object 16"/>
          <p:cNvPicPr/>
          <p:nvPr/>
        </p:nvPicPr>
        <p:blipFill>
          <a:blip r:embed="rId8"/>
          <a:stretch/>
        </p:blipFill>
        <p:spPr bwMode="auto">
          <a:xfrm>
            <a:off x="13913854" y="9419921"/>
            <a:ext cx="1164658" cy="1333492"/>
          </a:xfrm>
          <a:prstGeom prst="rect">
            <a:avLst/>
          </a:prstGeom>
        </p:spPr>
      </p:pic>
      <p:pic>
        <p:nvPicPr>
          <p:cNvPr id="19" name="object 17"/>
          <p:cNvPicPr/>
          <p:nvPr/>
        </p:nvPicPr>
        <p:blipFill>
          <a:blip r:embed="rId9"/>
          <a:stretch/>
        </p:blipFill>
        <p:spPr bwMode="auto">
          <a:xfrm>
            <a:off x="0" y="-101600"/>
            <a:ext cx="20104100" cy="8931477"/>
          </a:xfrm>
          <a:prstGeom prst="rect">
            <a:avLst/>
          </a:prstGeom>
        </p:spPr>
      </p:pic>
      <p:sp>
        <p:nvSpPr>
          <p:cNvPr id="20" name="object 18"/>
          <p:cNvSpPr txBox="1">
            <a:spLocks noGrp="1"/>
          </p:cNvSpPr>
          <p:nvPr>
            <p:ph type="title"/>
          </p:nvPr>
        </p:nvSpPr>
        <p:spPr bwMode="auto">
          <a:xfrm>
            <a:off x="3643809" y="2486323"/>
            <a:ext cx="12816481" cy="3034163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39"/>
              </a:spcBef>
              <a:defRPr/>
            </a:pP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dirty="0"/>
          </a:p>
        </p:txBody>
      </p:sp>
      <p:grpSp>
        <p:nvGrpSpPr>
          <p:cNvPr id="21" name="object 19"/>
          <p:cNvGrpSpPr/>
          <p:nvPr/>
        </p:nvGrpSpPr>
        <p:grpSpPr bwMode="auto">
          <a:xfrm>
            <a:off x="1" y="3376"/>
            <a:ext cx="20104100" cy="8928100"/>
            <a:chOff x="1" y="3376"/>
            <a:chExt cx="20104100" cy="8928100"/>
          </a:xfrm>
        </p:grpSpPr>
        <p:pic>
          <p:nvPicPr>
            <p:cNvPr id="22" name="object 20"/>
            <p:cNvPicPr/>
            <p:nvPr/>
          </p:nvPicPr>
          <p:blipFill>
            <a:blip r:embed="rId10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23" name="object 21"/>
            <p:cNvPicPr/>
            <p:nvPr/>
          </p:nvPicPr>
          <p:blipFill>
            <a:blip r:embed="rId11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24" name="Picture 2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1" y="614115"/>
            <a:ext cx="1625023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The HPC </a:t>
            </a:r>
            <a:r>
              <a:rPr lang="hu-HU" sz="6600" spc="-5" dirty="0" err="1">
                <a:latin typeface="Arial"/>
                <a:cs typeface="Arial"/>
              </a:rPr>
              <a:t>portal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61" name="object 16">
            <a:extLst>
              <a:ext uri="{FF2B5EF4-FFF2-40B4-BE49-F238E27FC236}">
                <a16:creationId xmlns:a16="http://schemas.microsoft.com/office/drawing/2014/main" id="{34D585F5-9ACA-456F-A533-8C1A7114598B}"/>
              </a:ext>
            </a:extLst>
          </p:cNvPr>
          <p:cNvSpPr txBox="1"/>
          <p:nvPr/>
        </p:nvSpPr>
        <p:spPr bwMode="auto">
          <a:xfrm>
            <a:off x="1937041" y="1910259"/>
            <a:ext cx="17764081" cy="669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  <a:hlinkClick r:id="rId11"/>
              </a:rPr>
              <a:t>https://portal.hpc.kifu.hu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EduID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authentication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contact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host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institution’s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administrator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VHOs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valid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5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months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!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All-around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project and user management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portal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summer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2022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Improved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functionality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Keep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personal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data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up-to-date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(e-mail,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phone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Check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news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portal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&amp; e-mail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messages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62" name="object 17">
            <a:extLst>
              <a:ext uri="{FF2B5EF4-FFF2-40B4-BE49-F238E27FC236}">
                <a16:creationId xmlns:a16="http://schemas.microsoft.com/office/drawing/2014/main" id="{01B73D84-2B1B-451E-99B8-693CFA40D936}"/>
              </a:ext>
            </a:extLst>
          </p:cNvPr>
          <p:cNvGrpSpPr/>
          <p:nvPr/>
        </p:nvGrpSpPr>
        <p:grpSpPr bwMode="auto">
          <a:xfrm>
            <a:off x="1267074" y="2124130"/>
            <a:ext cx="425450" cy="488950"/>
            <a:chOff x="1869165" y="2692908"/>
            <a:chExt cx="425450" cy="488950"/>
          </a:xfrm>
        </p:grpSpPr>
        <p:sp>
          <p:nvSpPr>
            <p:cNvPr id="63" name="object 18">
              <a:extLst>
                <a:ext uri="{FF2B5EF4-FFF2-40B4-BE49-F238E27FC236}">
                  <a16:creationId xmlns:a16="http://schemas.microsoft.com/office/drawing/2014/main" id="{E10E9647-ED42-42CA-A7DF-75EA45FC54F9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4" name="object 19">
              <a:extLst>
                <a:ext uri="{FF2B5EF4-FFF2-40B4-BE49-F238E27FC236}">
                  <a16:creationId xmlns:a16="http://schemas.microsoft.com/office/drawing/2014/main" id="{5650E4C4-263B-466C-96DF-4AC01E6F3CE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5" name="object 20">
              <a:extLst>
                <a:ext uri="{FF2B5EF4-FFF2-40B4-BE49-F238E27FC236}">
                  <a16:creationId xmlns:a16="http://schemas.microsoft.com/office/drawing/2014/main" id="{8EE87597-B3A9-436F-9A86-E2083ADF7ECD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6" name="object 21">
              <a:extLst>
                <a:ext uri="{FF2B5EF4-FFF2-40B4-BE49-F238E27FC236}">
                  <a16:creationId xmlns:a16="http://schemas.microsoft.com/office/drawing/2014/main" id="{137B15E0-FFF5-4435-A936-30AC4EFBB43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7" name="object 22">
            <a:extLst>
              <a:ext uri="{FF2B5EF4-FFF2-40B4-BE49-F238E27FC236}">
                <a16:creationId xmlns:a16="http://schemas.microsoft.com/office/drawing/2014/main" id="{4C7BFE3A-E57C-42E1-9288-FEEA06CD507B}"/>
              </a:ext>
            </a:extLst>
          </p:cNvPr>
          <p:cNvGrpSpPr/>
          <p:nvPr/>
        </p:nvGrpSpPr>
        <p:grpSpPr bwMode="auto">
          <a:xfrm>
            <a:off x="1267074" y="2863379"/>
            <a:ext cx="425450" cy="488950"/>
            <a:chOff x="1869165" y="3432159"/>
            <a:chExt cx="425450" cy="488950"/>
          </a:xfrm>
        </p:grpSpPr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B23A0EB9-1DAE-49DF-8449-0DB80EB5704D}"/>
                </a:ext>
              </a:extLst>
            </p:cNvPr>
            <p:cNvSpPr/>
            <p:nvPr/>
          </p:nvSpPr>
          <p:spPr bwMode="auto">
            <a:xfrm>
              <a:off x="2031653" y="35110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9" name="object 24">
              <a:extLst>
                <a:ext uri="{FF2B5EF4-FFF2-40B4-BE49-F238E27FC236}">
                  <a16:creationId xmlns:a16="http://schemas.microsoft.com/office/drawing/2014/main" id="{E69319C9-5209-485B-AA70-89FE0E1103FB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3590392"/>
              <a:ext cx="115787" cy="114698"/>
            </a:xfrm>
            <a:prstGeom prst="rect">
              <a:avLst/>
            </a:prstGeom>
          </p:spPr>
        </p:pic>
        <p:pic>
          <p:nvPicPr>
            <p:cNvPr id="70" name="object 25">
              <a:extLst>
                <a:ext uri="{FF2B5EF4-FFF2-40B4-BE49-F238E27FC236}">
                  <a16:creationId xmlns:a16="http://schemas.microsoft.com/office/drawing/2014/main" id="{134DD093-73D1-4277-B08C-5858237A93EA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1945627" y="3727071"/>
              <a:ext cx="95585" cy="155803"/>
            </a:xfrm>
            <a:prstGeom prst="rect">
              <a:avLst/>
            </a:prstGeom>
          </p:spPr>
        </p:pic>
        <p:sp>
          <p:nvSpPr>
            <p:cNvPr id="71" name="object 26">
              <a:extLst>
                <a:ext uri="{FF2B5EF4-FFF2-40B4-BE49-F238E27FC236}">
                  <a16:creationId xmlns:a16="http://schemas.microsoft.com/office/drawing/2014/main" id="{8A5E844C-42F4-4709-BE7D-06F10F596B48}"/>
                </a:ext>
              </a:extLst>
            </p:cNvPr>
            <p:cNvSpPr/>
            <p:nvPr/>
          </p:nvSpPr>
          <p:spPr bwMode="auto">
            <a:xfrm>
              <a:off x="1869160" y="3432168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2" name="object 27">
            <a:extLst>
              <a:ext uri="{FF2B5EF4-FFF2-40B4-BE49-F238E27FC236}">
                <a16:creationId xmlns:a16="http://schemas.microsoft.com/office/drawing/2014/main" id="{7C7AAEE3-2E6F-4A0C-AC8A-7FD7EE4B9277}"/>
              </a:ext>
            </a:extLst>
          </p:cNvPr>
          <p:cNvGrpSpPr/>
          <p:nvPr/>
        </p:nvGrpSpPr>
        <p:grpSpPr bwMode="auto">
          <a:xfrm>
            <a:off x="1267074" y="3602628"/>
            <a:ext cx="425450" cy="488950"/>
            <a:chOff x="1869165" y="4171409"/>
            <a:chExt cx="425450" cy="488950"/>
          </a:xfrm>
        </p:grpSpPr>
        <p:sp>
          <p:nvSpPr>
            <p:cNvPr id="73" name="object 28">
              <a:extLst>
                <a:ext uri="{FF2B5EF4-FFF2-40B4-BE49-F238E27FC236}">
                  <a16:creationId xmlns:a16="http://schemas.microsoft.com/office/drawing/2014/main" id="{07B5964F-4CFC-4B73-8B19-E03BA67FBAFF}"/>
                </a:ext>
              </a:extLst>
            </p:cNvPr>
            <p:cNvSpPr/>
            <p:nvPr/>
          </p:nvSpPr>
          <p:spPr bwMode="auto">
            <a:xfrm>
              <a:off x="2031653" y="42502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4" name="object 29">
              <a:extLst>
                <a:ext uri="{FF2B5EF4-FFF2-40B4-BE49-F238E27FC236}">
                  <a16:creationId xmlns:a16="http://schemas.microsoft.com/office/drawing/2014/main" id="{BD758E38-9A56-4778-8FF1-40D6C240233D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1945627" y="4329643"/>
              <a:ext cx="115787" cy="114698"/>
            </a:xfrm>
            <a:prstGeom prst="rect">
              <a:avLst/>
            </a:prstGeom>
          </p:spPr>
        </p:pic>
        <p:pic>
          <p:nvPicPr>
            <p:cNvPr id="75" name="object 30">
              <a:extLst>
                <a:ext uri="{FF2B5EF4-FFF2-40B4-BE49-F238E27FC236}">
                  <a16:creationId xmlns:a16="http://schemas.microsoft.com/office/drawing/2014/main" id="{44290054-3178-489A-8BFD-FB4AFF17427C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1945627" y="4466322"/>
              <a:ext cx="95585" cy="155803"/>
            </a:xfrm>
            <a:prstGeom prst="rect">
              <a:avLst/>
            </a:prstGeom>
          </p:spPr>
        </p:pic>
        <p:sp>
          <p:nvSpPr>
            <p:cNvPr id="76" name="object 31">
              <a:extLst>
                <a:ext uri="{FF2B5EF4-FFF2-40B4-BE49-F238E27FC236}">
                  <a16:creationId xmlns:a16="http://schemas.microsoft.com/office/drawing/2014/main" id="{58B0BAA3-CE51-43D2-9238-6F4E164F616D}"/>
                </a:ext>
              </a:extLst>
            </p:cNvPr>
            <p:cNvSpPr/>
            <p:nvPr/>
          </p:nvSpPr>
          <p:spPr bwMode="auto">
            <a:xfrm>
              <a:off x="1869160" y="4171409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34"/>
                  </a:moveTo>
                  <a:lnTo>
                    <a:pt x="323405" y="234276"/>
                  </a:lnTo>
                  <a:lnTo>
                    <a:pt x="317919" y="234276"/>
                  </a:lnTo>
                  <a:lnTo>
                    <a:pt x="312432" y="234276"/>
                  </a:lnTo>
                  <a:lnTo>
                    <a:pt x="307962" y="238734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34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510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2" name="object 37">
            <a:extLst>
              <a:ext uri="{FF2B5EF4-FFF2-40B4-BE49-F238E27FC236}">
                <a16:creationId xmlns:a16="http://schemas.microsoft.com/office/drawing/2014/main" id="{3656158D-BA4B-4229-B5C6-596E89D70F4B}"/>
              </a:ext>
            </a:extLst>
          </p:cNvPr>
          <p:cNvGrpSpPr/>
          <p:nvPr/>
        </p:nvGrpSpPr>
        <p:grpSpPr bwMode="auto">
          <a:xfrm>
            <a:off x="1267059" y="4341868"/>
            <a:ext cx="425450" cy="488950"/>
            <a:chOff x="1869165" y="5649921"/>
            <a:chExt cx="425450" cy="488950"/>
          </a:xfrm>
        </p:grpSpPr>
        <p:sp>
          <p:nvSpPr>
            <p:cNvPr id="83" name="object 38">
              <a:extLst>
                <a:ext uri="{FF2B5EF4-FFF2-40B4-BE49-F238E27FC236}">
                  <a16:creationId xmlns:a16="http://schemas.microsoft.com/office/drawing/2014/main" id="{63619EC7-EAC5-4450-BB26-5CA503082094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39">
              <a:extLst>
                <a:ext uri="{FF2B5EF4-FFF2-40B4-BE49-F238E27FC236}">
                  <a16:creationId xmlns:a16="http://schemas.microsoft.com/office/drawing/2014/main" id="{92AED0EE-F566-4EAA-9D20-CF138464F9CD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85" name="object 40">
              <a:extLst>
                <a:ext uri="{FF2B5EF4-FFF2-40B4-BE49-F238E27FC236}">
                  <a16:creationId xmlns:a16="http://schemas.microsoft.com/office/drawing/2014/main" id="{8B9F9BFC-E33E-4042-97E9-15528459C3FC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86" name="object 41">
              <a:extLst>
                <a:ext uri="{FF2B5EF4-FFF2-40B4-BE49-F238E27FC236}">
                  <a16:creationId xmlns:a16="http://schemas.microsoft.com/office/drawing/2014/main" id="{A167015D-204F-4762-8A81-58DAE174AB89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7" name="object 37">
            <a:extLst>
              <a:ext uri="{FF2B5EF4-FFF2-40B4-BE49-F238E27FC236}">
                <a16:creationId xmlns:a16="http://schemas.microsoft.com/office/drawing/2014/main" id="{B0DF03A8-DCD4-47EA-A8C6-A8661808AE10}"/>
              </a:ext>
            </a:extLst>
          </p:cNvPr>
          <p:cNvGrpSpPr/>
          <p:nvPr/>
        </p:nvGrpSpPr>
        <p:grpSpPr bwMode="auto">
          <a:xfrm>
            <a:off x="1267054" y="5840797"/>
            <a:ext cx="425450" cy="488950"/>
            <a:chOff x="1869165" y="5649921"/>
            <a:chExt cx="425450" cy="488950"/>
          </a:xfrm>
        </p:grpSpPr>
        <p:sp>
          <p:nvSpPr>
            <p:cNvPr id="88" name="object 38">
              <a:extLst>
                <a:ext uri="{FF2B5EF4-FFF2-40B4-BE49-F238E27FC236}">
                  <a16:creationId xmlns:a16="http://schemas.microsoft.com/office/drawing/2014/main" id="{2D331700-7D28-4D0B-806E-7109643D0F45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9" name="object 39">
              <a:extLst>
                <a:ext uri="{FF2B5EF4-FFF2-40B4-BE49-F238E27FC236}">
                  <a16:creationId xmlns:a16="http://schemas.microsoft.com/office/drawing/2014/main" id="{CDA0C294-7D11-47CD-B98B-495391CF8E60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90" name="object 40">
              <a:extLst>
                <a:ext uri="{FF2B5EF4-FFF2-40B4-BE49-F238E27FC236}">
                  <a16:creationId xmlns:a16="http://schemas.microsoft.com/office/drawing/2014/main" id="{885AB661-F7BE-489D-89CC-6843BBB3D3D1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91" name="object 41">
              <a:extLst>
                <a:ext uri="{FF2B5EF4-FFF2-40B4-BE49-F238E27FC236}">
                  <a16:creationId xmlns:a16="http://schemas.microsoft.com/office/drawing/2014/main" id="{E059D237-9F75-48B5-BFB3-D1952F8AEF8C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2" name="object 37">
            <a:extLst>
              <a:ext uri="{FF2B5EF4-FFF2-40B4-BE49-F238E27FC236}">
                <a16:creationId xmlns:a16="http://schemas.microsoft.com/office/drawing/2014/main" id="{A449E8AF-9EF8-4B3D-B48F-D037FAE07AB1}"/>
              </a:ext>
            </a:extLst>
          </p:cNvPr>
          <p:cNvGrpSpPr/>
          <p:nvPr/>
        </p:nvGrpSpPr>
        <p:grpSpPr bwMode="auto">
          <a:xfrm>
            <a:off x="1267064" y="6559622"/>
            <a:ext cx="425450" cy="488950"/>
            <a:chOff x="1869165" y="5649921"/>
            <a:chExt cx="425450" cy="488950"/>
          </a:xfrm>
        </p:grpSpPr>
        <p:sp>
          <p:nvSpPr>
            <p:cNvPr id="93" name="object 38">
              <a:extLst>
                <a:ext uri="{FF2B5EF4-FFF2-40B4-BE49-F238E27FC236}">
                  <a16:creationId xmlns:a16="http://schemas.microsoft.com/office/drawing/2014/main" id="{274598A5-9EFA-44FD-B23C-3B082989C038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4" name="object 39">
              <a:extLst>
                <a:ext uri="{FF2B5EF4-FFF2-40B4-BE49-F238E27FC236}">
                  <a16:creationId xmlns:a16="http://schemas.microsoft.com/office/drawing/2014/main" id="{305A73D0-BD50-4A3F-A880-80A4DE3722E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95" name="object 40">
              <a:extLst>
                <a:ext uri="{FF2B5EF4-FFF2-40B4-BE49-F238E27FC236}">
                  <a16:creationId xmlns:a16="http://schemas.microsoft.com/office/drawing/2014/main" id="{4F77177C-593E-4665-89C0-BF0523F33F9F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96" name="object 41">
              <a:extLst>
                <a:ext uri="{FF2B5EF4-FFF2-40B4-BE49-F238E27FC236}">
                  <a16:creationId xmlns:a16="http://schemas.microsoft.com/office/drawing/2014/main" id="{2896B4B4-EDF0-48FE-AF4A-7C8EB0025D31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7" name="object 37">
            <a:extLst>
              <a:ext uri="{FF2B5EF4-FFF2-40B4-BE49-F238E27FC236}">
                <a16:creationId xmlns:a16="http://schemas.microsoft.com/office/drawing/2014/main" id="{934594E3-EFCB-459C-B91A-6A9D4D853837}"/>
              </a:ext>
            </a:extLst>
          </p:cNvPr>
          <p:cNvGrpSpPr/>
          <p:nvPr/>
        </p:nvGrpSpPr>
        <p:grpSpPr bwMode="auto">
          <a:xfrm>
            <a:off x="1267049" y="7260637"/>
            <a:ext cx="425450" cy="488950"/>
            <a:chOff x="1869165" y="5649921"/>
            <a:chExt cx="425450" cy="488950"/>
          </a:xfrm>
        </p:grpSpPr>
        <p:sp>
          <p:nvSpPr>
            <p:cNvPr id="98" name="object 38">
              <a:extLst>
                <a:ext uri="{FF2B5EF4-FFF2-40B4-BE49-F238E27FC236}">
                  <a16:creationId xmlns:a16="http://schemas.microsoft.com/office/drawing/2014/main" id="{3F407A25-AF7A-4478-BF8E-BA723F6E6B0A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9" name="object 39">
              <a:extLst>
                <a:ext uri="{FF2B5EF4-FFF2-40B4-BE49-F238E27FC236}">
                  <a16:creationId xmlns:a16="http://schemas.microsoft.com/office/drawing/2014/main" id="{13BC7B53-856A-44E2-AA14-9B99DE757C1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100" name="object 40">
              <a:extLst>
                <a:ext uri="{FF2B5EF4-FFF2-40B4-BE49-F238E27FC236}">
                  <a16:creationId xmlns:a16="http://schemas.microsoft.com/office/drawing/2014/main" id="{554EAACE-F4B9-49DD-8ED9-413D4224A5B5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101" name="object 41">
              <a:extLst>
                <a:ext uri="{FF2B5EF4-FFF2-40B4-BE49-F238E27FC236}">
                  <a16:creationId xmlns:a16="http://schemas.microsoft.com/office/drawing/2014/main" id="{9B7B578E-CA0C-48F4-9428-F9BFEA933E23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37">
            <a:extLst>
              <a:ext uri="{FF2B5EF4-FFF2-40B4-BE49-F238E27FC236}">
                <a16:creationId xmlns:a16="http://schemas.microsoft.com/office/drawing/2014/main" id="{65A4618C-E34A-4429-A28B-390591C519FC}"/>
              </a:ext>
            </a:extLst>
          </p:cNvPr>
          <p:cNvGrpSpPr/>
          <p:nvPr/>
        </p:nvGrpSpPr>
        <p:grpSpPr bwMode="auto">
          <a:xfrm>
            <a:off x="1267044" y="8007716"/>
            <a:ext cx="425450" cy="488950"/>
            <a:chOff x="1869165" y="5649921"/>
            <a:chExt cx="425450" cy="488950"/>
          </a:xfrm>
        </p:grpSpPr>
        <p:sp>
          <p:nvSpPr>
            <p:cNvPr id="54" name="object 38">
              <a:extLst>
                <a:ext uri="{FF2B5EF4-FFF2-40B4-BE49-F238E27FC236}">
                  <a16:creationId xmlns:a16="http://schemas.microsoft.com/office/drawing/2014/main" id="{F4D88A98-24CC-4BAA-8099-C46A7BA2C7C3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39">
              <a:extLst>
                <a:ext uri="{FF2B5EF4-FFF2-40B4-BE49-F238E27FC236}">
                  <a16:creationId xmlns:a16="http://schemas.microsoft.com/office/drawing/2014/main" id="{071BC22F-A4B9-4320-A31E-D806FF7DA20B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56" name="object 40">
              <a:extLst>
                <a:ext uri="{FF2B5EF4-FFF2-40B4-BE49-F238E27FC236}">
                  <a16:creationId xmlns:a16="http://schemas.microsoft.com/office/drawing/2014/main" id="{79020922-1F73-4CAD-A4C7-F85D1327F73F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57" name="object 41">
              <a:extLst>
                <a:ext uri="{FF2B5EF4-FFF2-40B4-BE49-F238E27FC236}">
                  <a16:creationId xmlns:a16="http://schemas.microsoft.com/office/drawing/2014/main" id="{A63A55A1-8574-4929-B700-B0ED02254BC3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32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1" y="614115"/>
            <a:ext cx="1625023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New </a:t>
            </a:r>
            <a:r>
              <a:rPr lang="hu-HU" sz="6600" spc="-5" dirty="0" err="1">
                <a:latin typeface="Arial"/>
                <a:cs typeface="Arial"/>
              </a:rPr>
              <a:t>era</a:t>
            </a:r>
            <a:r>
              <a:rPr lang="hu-HU" sz="6600" spc="-5" dirty="0">
                <a:latin typeface="Arial"/>
                <a:cs typeface="Arial"/>
              </a:rPr>
              <a:t> in project </a:t>
            </a:r>
            <a:r>
              <a:rPr lang="hu-HU" sz="6600" spc="-5" dirty="0" err="1">
                <a:latin typeface="Arial"/>
                <a:cs typeface="Arial"/>
              </a:rPr>
              <a:t>evaluation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35" name="object 16">
            <a:extLst>
              <a:ext uri="{FF2B5EF4-FFF2-40B4-BE49-F238E27FC236}">
                <a16:creationId xmlns:a16="http://schemas.microsoft.com/office/drawing/2014/main" id="{DC73D89F-1C20-4228-841D-4671A3CA7408}"/>
              </a:ext>
            </a:extLst>
          </p:cNvPr>
          <p:cNvSpPr txBox="1"/>
          <p:nvPr/>
        </p:nvSpPr>
        <p:spPr bwMode="auto">
          <a:xfrm>
            <a:off x="1937041" y="1766243"/>
            <a:ext cx="14361782" cy="820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Handling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with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thousand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users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Providing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1st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class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user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experience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much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automation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needs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more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Fully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online project management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Access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types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preliminatory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conventional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instant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Peer-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system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Online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evaluation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reporting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system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Life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cycle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following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summer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2022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36" name="object 17">
            <a:extLst>
              <a:ext uri="{FF2B5EF4-FFF2-40B4-BE49-F238E27FC236}">
                <a16:creationId xmlns:a16="http://schemas.microsoft.com/office/drawing/2014/main" id="{7CD1C1D1-AEF5-45F1-85F2-F4DEB801909D}"/>
              </a:ext>
            </a:extLst>
          </p:cNvPr>
          <p:cNvGrpSpPr/>
          <p:nvPr/>
        </p:nvGrpSpPr>
        <p:grpSpPr bwMode="auto">
          <a:xfrm>
            <a:off x="1267074" y="1980114"/>
            <a:ext cx="425450" cy="488950"/>
            <a:chOff x="1869165" y="2692908"/>
            <a:chExt cx="425450" cy="488950"/>
          </a:xfrm>
        </p:grpSpPr>
        <p:sp>
          <p:nvSpPr>
            <p:cNvPr id="37" name="object 18">
              <a:extLst>
                <a:ext uri="{FF2B5EF4-FFF2-40B4-BE49-F238E27FC236}">
                  <a16:creationId xmlns:a16="http://schemas.microsoft.com/office/drawing/2014/main" id="{34B20452-3375-4331-9088-DDEF3236A9FC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8" name="object 19">
              <a:extLst>
                <a:ext uri="{FF2B5EF4-FFF2-40B4-BE49-F238E27FC236}">
                  <a16:creationId xmlns:a16="http://schemas.microsoft.com/office/drawing/2014/main" id="{A1FD0F0C-0215-4BC7-B78E-6CD8CBA89BC4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9" name="object 20">
              <a:extLst>
                <a:ext uri="{FF2B5EF4-FFF2-40B4-BE49-F238E27FC236}">
                  <a16:creationId xmlns:a16="http://schemas.microsoft.com/office/drawing/2014/main" id="{A32A782D-3E99-41A0-8354-411CF7F27B61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0" name="object 21">
              <a:extLst>
                <a:ext uri="{FF2B5EF4-FFF2-40B4-BE49-F238E27FC236}">
                  <a16:creationId xmlns:a16="http://schemas.microsoft.com/office/drawing/2014/main" id="{B39238CE-4805-4CC2-BD7A-C7955B2EB38C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1" name="object 22">
            <a:extLst>
              <a:ext uri="{FF2B5EF4-FFF2-40B4-BE49-F238E27FC236}">
                <a16:creationId xmlns:a16="http://schemas.microsoft.com/office/drawing/2014/main" id="{27CDD3B1-5AF9-4EEB-88E8-2A76B5CCA100}"/>
              </a:ext>
            </a:extLst>
          </p:cNvPr>
          <p:cNvGrpSpPr/>
          <p:nvPr/>
        </p:nvGrpSpPr>
        <p:grpSpPr bwMode="auto">
          <a:xfrm>
            <a:off x="1267074" y="2719363"/>
            <a:ext cx="425450" cy="488950"/>
            <a:chOff x="1869165" y="3432159"/>
            <a:chExt cx="425450" cy="488950"/>
          </a:xfrm>
        </p:grpSpPr>
        <p:sp>
          <p:nvSpPr>
            <p:cNvPr id="42" name="object 23">
              <a:extLst>
                <a:ext uri="{FF2B5EF4-FFF2-40B4-BE49-F238E27FC236}">
                  <a16:creationId xmlns:a16="http://schemas.microsoft.com/office/drawing/2014/main" id="{334ADC06-5211-4B1B-ACA9-5746F71A268A}"/>
                </a:ext>
              </a:extLst>
            </p:cNvPr>
            <p:cNvSpPr/>
            <p:nvPr/>
          </p:nvSpPr>
          <p:spPr bwMode="auto">
            <a:xfrm>
              <a:off x="2031653" y="35110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24">
              <a:extLst>
                <a:ext uri="{FF2B5EF4-FFF2-40B4-BE49-F238E27FC236}">
                  <a16:creationId xmlns:a16="http://schemas.microsoft.com/office/drawing/2014/main" id="{D50873DC-3967-4D12-89BB-E11B24FEE6C3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3590392"/>
              <a:ext cx="115787" cy="114698"/>
            </a:xfrm>
            <a:prstGeom prst="rect">
              <a:avLst/>
            </a:prstGeom>
          </p:spPr>
        </p:pic>
        <p:pic>
          <p:nvPicPr>
            <p:cNvPr id="44" name="object 25">
              <a:extLst>
                <a:ext uri="{FF2B5EF4-FFF2-40B4-BE49-F238E27FC236}">
                  <a16:creationId xmlns:a16="http://schemas.microsoft.com/office/drawing/2014/main" id="{A68DA792-06EB-472F-9E3E-635F4D883FE3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3727071"/>
              <a:ext cx="95585" cy="155803"/>
            </a:xfrm>
            <a:prstGeom prst="rect">
              <a:avLst/>
            </a:prstGeom>
          </p:spPr>
        </p:pic>
        <p:sp>
          <p:nvSpPr>
            <p:cNvPr id="45" name="object 26">
              <a:extLst>
                <a:ext uri="{FF2B5EF4-FFF2-40B4-BE49-F238E27FC236}">
                  <a16:creationId xmlns:a16="http://schemas.microsoft.com/office/drawing/2014/main" id="{FA9B66A8-7F29-4B04-876C-BD4D63DF1254}"/>
                </a:ext>
              </a:extLst>
            </p:cNvPr>
            <p:cNvSpPr/>
            <p:nvPr/>
          </p:nvSpPr>
          <p:spPr bwMode="auto">
            <a:xfrm>
              <a:off x="1869160" y="3432168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6" name="object 27">
            <a:extLst>
              <a:ext uri="{FF2B5EF4-FFF2-40B4-BE49-F238E27FC236}">
                <a16:creationId xmlns:a16="http://schemas.microsoft.com/office/drawing/2014/main" id="{DB6432A9-DB9A-4C78-B774-9D602467B022}"/>
              </a:ext>
            </a:extLst>
          </p:cNvPr>
          <p:cNvGrpSpPr/>
          <p:nvPr/>
        </p:nvGrpSpPr>
        <p:grpSpPr bwMode="auto">
          <a:xfrm>
            <a:off x="1267074" y="3458612"/>
            <a:ext cx="425450" cy="488950"/>
            <a:chOff x="1869165" y="4171409"/>
            <a:chExt cx="425450" cy="488950"/>
          </a:xfrm>
        </p:grpSpPr>
        <p:sp>
          <p:nvSpPr>
            <p:cNvPr id="47" name="object 28">
              <a:extLst>
                <a:ext uri="{FF2B5EF4-FFF2-40B4-BE49-F238E27FC236}">
                  <a16:creationId xmlns:a16="http://schemas.microsoft.com/office/drawing/2014/main" id="{0834007F-FDE3-459F-B090-BA30200E468D}"/>
                </a:ext>
              </a:extLst>
            </p:cNvPr>
            <p:cNvSpPr/>
            <p:nvPr/>
          </p:nvSpPr>
          <p:spPr bwMode="auto">
            <a:xfrm>
              <a:off x="2031653" y="42502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8" name="object 29">
              <a:extLst>
                <a:ext uri="{FF2B5EF4-FFF2-40B4-BE49-F238E27FC236}">
                  <a16:creationId xmlns:a16="http://schemas.microsoft.com/office/drawing/2014/main" id="{E151CF59-3842-4CC0-831D-3811B50842FB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1945627" y="4329643"/>
              <a:ext cx="115787" cy="114698"/>
            </a:xfrm>
            <a:prstGeom prst="rect">
              <a:avLst/>
            </a:prstGeom>
          </p:spPr>
        </p:pic>
        <p:pic>
          <p:nvPicPr>
            <p:cNvPr id="49" name="object 30">
              <a:extLst>
                <a:ext uri="{FF2B5EF4-FFF2-40B4-BE49-F238E27FC236}">
                  <a16:creationId xmlns:a16="http://schemas.microsoft.com/office/drawing/2014/main" id="{5D5EA9CD-71E1-41EE-A5E7-2BED8F82EA3B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1945627" y="4466322"/>
              <a:ext cx="95585" cy="155803"/>
            </a:xfrm>
            <a:prstGeom prst="rect">
              <a:avLst/>
            </a:prstGeom>
          </p:spPr>
        </p:pic>
        <p:sp>
          <p:nvSpPr>
            <p:cNvPr id="50" name="object 31">
              <a:extLst>
                <a:ext uri="{FF2B5EF4-FFF2-40B4-BE49-F238E27FC236}">
                  <a16:creationId xmlns:a16="http://schemas.microsoft.com/office/drawing/2014/main" id="{FECCDFEE-EDF3-4B08-B3C8-58915A1396CB}"/>
                </a:ext>
              </a:extLst>
            </p:cNvPr>
            <p:cNvSpPr/>
            <p:nvPr/>
          </p:nvSpPr>
          <p:spPr bwMode="auto">
            <a:xfrm>
              <a:off x="1869160" y="4171409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34"/>
                  </a:moveTo>
                  <a:lnTo>
                    <a:pt x="323405" y="234276"/>
                  </a:lnTo>
                  <a:lnTo>
                    <a:pt x="317919" y="234276"/>
                  </a:lnTo>
                  <a:lnTo>
                    <a:pt x="312432" y="234276"/>
                  </a:lnTo>
                  <a:lnTo>
                    <a:pt x="307962" y="238734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34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510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1" name="object 32">
            <a:extLst>
              <a:ext uri="{FF2B5EF4-FFF2-40B4-BE49-F238E27FC236}">
                <a16:creationId xmlns:a16="http://schemas.microsoft.com/office/drawing/2014/main" id="{1009C5A0-91D9-4041-814B-58469BE9FF9B}"/>
              </a:ext>
            </a:extLst>
          </p:cNvPr>
          <p:cNvGrpSpPr/>
          <p:nvPr/>
        </p:nvGrpSpPr>
        <p:grpSpPr bwMode="auto">
          <a:xfrm>
            <a:off x="1267074" y="4197861"/>
            <a:ext cx="425450" cy="488950"/>
            <a:chOff x="1869165" y="4910670"/>
            <a:chExt cx="425450" cy="488950"/>
          </a:xfrm>
        </p:grpSpPr>
        <p:sp>
          <p:nvSpPr>
            <p:cNvPr id="52" name="object 33">
              <a:extLst>
                <a:ext uri="{FF2B5EF4-FFF2-40B4-BE49-F238E27FC236}">
                  <a16:creationId xmlns:a16="http://schemas.microsoft.com/office/drawing/2014/main" id="{A3C0EBD4-ACEB-40C0-B0CE-76E58D4CACCA}"/>
                </a:ext>
              </a:extLst>
            </p:cNvPr>
            <p:cNvSpPr/>
            <p:nvPr/>
          </p:nvSpPr>
          <p:spPr bwMode="auto">
            <a:xfrm>
              <a:off x="2031653" y="498955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72"/>
                  </a:lnTo>
                  <a:lnTo>
                    <a:pt x="0" y="14826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26"/>
                  </a:lnTo>
                  <a:lnTo>
                    <a:pt x="19119" y="427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34">
              <a:extLst>
                <a:ext uri="{FF2B5EF4-FFF2-40B4-BE49-F238E27FC236}">
                  <a16:creationId xmlns:a16="http://schemas.microsoft.com/office/drawing/2014/main" id="{5264B130-0B2A-41AB-A0DE-689AF4273731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1945627" y="5068893"/>
              <a:ext cx="115787" cy="114708"/>
            </a:xfrm>
            <a:prstGeom prst="rect">
              <a:avLst/>
            </a:prstGeom>
          </p:spPr>
        </p:pic>
        <p:pic>
          <p:nvPicPr>
            <p:cNvPr id="54" name="object 35">
              <a:extLst>
                <a:ext uri="{FF2B5EF4-FFF2-40B4-BE49-F238E27FC236}">
                  <a16:creationId xmlns:a16="http://schemas.microsoft.com/office/drawing/2014/main" id="{AA124F53-159E-4925-855B-EB66DE36F2DD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205582"/>
              <a:ext cx="95585" cy="155793"/>
            </a:xfrm>
            <a:prstGeom prst="rect">
              <a:avLst/>
            </a:prstGeom>
          </p:spPr>
        </p:pic>
        <p:sp>
          <p:nvSpPr>
            <p:cNvPr id="55" name="object 36">
              <a:extLst>
                <a:ext uri="{FF2B5EF4-FFF2-40B4-BE49-F238E27FC236}">
                  <a16:creationId xmlns:a16="http://schemas.microsoft.com/office/drawing/2014/main" id="{041A0086-65BD-4FF9-B82C-249D8EA72EED}"/>
                </a:ext>
              </a:extLst>
            </p:cNvPr>
            <p:cNvSpPr/>
            <p:nvPr/>
          </p:nvSpPr>
          <p:spPr bwMode="auto">
            <a:xfrm>
              <a:off x="1869160" y="4910676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51"/>
                  </a:lnTo>
                  <a:lnTo>
                    <a:pt x="317919" y="234251"/>
                  </a:lnTo>
                  <a:lnTo>
                    <a:pt x="312432" y="234251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694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463" y="36830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6" name="object 37">
            <a:extLst>
              <a:ext uri="{FF2B5EF4-FFF2-40B4-BE49-F238E27FC236}">
                <a16:creationId xmlns:a16="http://schemas.microsoft.com/office/drawing/2014/main" id="{61A6FF3A-C2A6-4973-A388-856D09FAFD5C}"/>
              </a:ext>
            </a:extLst>
          </p:cNvPr>
          <p:cNvGrpSpPr/>
          <p:nvPr/>
        </p:nvGrpSpPr>
        <p:grpSpPr bwMode="auto">
          <a:xfrm>
            <a:off x="1267074" y="4937110"/>
            <a:ext cx="425450" cy="488950"/>
            <a:chOff x="1869165" y="5649921"/>
            <a:chExt cx="425450" cy="488950"/>
          </a:xfrm>
        </p:grpSpPr>
        <p:sp>
          <p:nvSpPr>
            <p:cNvPr id="57" name="object 38">
              <a:extLst>
                <a:ext uri="{FF2B5EF4-FFF2-40B4-BE49-F238E27FC236}">
                  <a16:creationId xmlns:a16="http://schemas.microsoft.com/office/drawing/2014/main" id="{4300CA7F-6439-4CD4-9080-00E0378572C0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8" name="object 39">
              <a:extLst>
                <a:ext uri="{FF2B5EF4-FFF2-40B4-BE49-F238E27FC236}">
                  <a16:creationId xmlns:a16="http://schemas.microsoft.com/office/drawing/2014/main" id="{A82819AC-6F6A-4034-9F42-9C2BF6FB9439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59" name="object 40">
              <a:extLst>
                <a:ext uri="{FF2B5EF4-FFF2-40B4-BE49-F238E27FC236}">
                  <a16:creationId xmlns:a16="http://schemas.microsoft.com/office/drawing/2014/main" id="{6CF2B231-CFFE-4A2F-BD8D-6AC814EEC73C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60" name="object 41">
              <a:extLst>
                <a:ext uri="{FF2B5EF4-FFF2-40B4-BE49-F238E27FC236}">
                  <a16:creationId xmlns:a16="http://schemas.microsoft.com/office/drawing/2014/main" id="{E0D44E96-A1C6-4B76-95B7-9537A216A2F5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1" name="object 37">
            <a:extLst>
              <a:ext uri="{FF2B5EF4-FFF2-40B4-BE49-F238E27FC236}">
                <a16:creationId xmlns:a16="http://schemas.microsoft.com/office/drawing/2014/main" id="{2E68B625-045B-4869-874A-73C845340ECA}"/>
              </a:ext>
            </a:extLst>
          </p:cNvPr>
          <p:cNvGrpSpPr/>
          <p:nvPr/>
        </p:nvGrpSpPr>
        <p:grpSpPr bwMode="auto">
          <a:xfrm>
            <a:off x="1267069" y="5625648"/>
            <a:ext cx="425450" cy="488950"/>
            <a:chOff x="1869165" y="5649921"/>
            <a:chExt cx="425450" cy="488950"/>
          </a:xfrm>
        </p:grpSpPr>
        <p:sp>
          <p:nvSpPr>
            <p:cNvPr id="62" name="object 38">
              <a:extLst>
                <a:ext uri="{FF2B5EF4-FFF2-40B4-BE49-F238E27FC236}">
                  <a16:creationId xmlns:a16="http://schemas.microsoft.com/office/drawing/2014/main" id="{E98B221E-91BF-43FB-8488-890A7897B2D4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3" name="object 39">
              <a:extLst>
                <a:ext uri="{FF2B5EF4-FFF2-40B4-BE49-F238E27FC236}">
                  <a16:creationId xmlns:a16="http://schemas.microsoft.com/office/drawing/2014/main" id="{6DD17E14-300B-4AC5-8E6C-4E6369A7318E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64" name="object 40">
              <a:extLst>
                <a:ext uri="{FF2B5EF4-FFF2-40B4-BE49-F238E27FC236}">
                  <a16:creationId xmlns:a16="http://schemas.microsoft.com/office/drawing/2014/main" id="{E86823BA-E50A-4B2E-8128-69237A4CED3B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65" name="object 41">
              <a:extLst>
                <a:ext uri="{FF2B5EF4-FFF2-40B4-BE49-F238E27FC236}">
                  <a16:creationId xmlns:a16="http://schemas.microsoft.com/office/drawing/2014/main" id="{31C3DE95-6D02-4366-8E0D-BAF914C83908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6" name="object 37">
            <a:extLst>
              <a:ext uri="{FF2B5EF4-FFF2-40B4-BE49-F238E27FC236}">
                <a16:creationId xmlns:a16="http://schemas.microsoft.com/office/drawing/2014/main" id="{79AC5132-87BC-45D6-ABA5-28518D3175C0}"/>
              </a:ext>
            </a:extLst>
          </p:cNvPr>
          <p:cNvGrpSpPr/>
          <p:nvPr/>
        </p:nvGrpSpPr>
        <p:grpSpPr bwMode="auto">
          <a:xfrm>
            <a:off x="1267064" y="6399178"/>
            <a:ext cx="425450" cy="488950"/>
            <a:chOff x="1869165" y="5649921"/>
            <a:chExt cx="425450" cy="488950"/>
          </a:xfrm>
        </p:grpSpPr>
        <p:sp>
          <p:nvSpPr>
            <p:cNvPr id="67" name="object 38">
              <a:extLst>
                <a:ext uri="{FF2B5EF4-FFF2-40B4-BE49-F238E27FC236}">
                  <a16:creationId xmlns:a16="http://schemas.microsoft.com/office/drawing/2014/main" id="{860F0698-9058-4B09-BF09-B5F01353635E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8" name="object 39">
              <a:extLst>
                <a:ext uri="{FF2B5EF4-FFF2-40B4-BE49-F238E27FC236}">
                  <a16:creationId xmlns:a16="http://schemas.microsoft.com/office/drawing/2014/main" id="{D8646972-3BA0-4BDF-BE84-997A70BC4E7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69" name="object 40">
              <a:extLst>
                <a:ext uri="{FF2B5EF4-FFF2-40B4-BE49-F238E27FC236}">
                  <a16:creationId xmlns:a16="http://schemas.microsoft.com/office/drawing/2014/main" id="{0E00AAED-7683-4458-BD73-B1F2B476842F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70" name="object 41">
              <a:extLst>
                <a:ext uri="{FF2B5EF4-FFF2-40B4-BE49-F238E27FC236}">
                  <a16:creationId xmlns:a16="http://schemas.microsoft.com/office/drawing/2014/main" id="{E2D49010-55EF-4508-84D6-89D72419CACA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1" name="object 37">
            <a:extLst>
              <a:ext uri="{FF2B5EF4-FFF2-40B4-BE49-F238E27FC236}">
                <a16:creationId xmlns:a16="http://schemas.microsoft.com/office/drawing/2014/main" id="{CE769435-2402-4322-9C37-E4E9B38EE440}"/>
              </a:ext>
            </a:extLst>
          </p:cNvPr>
          <p:cNvGrpSpPr/>
          <p:nvPr/>
        </p:nvGrpSpPr>
        <p:grpSpPr bwMode="auto">
          <a:xfrm>
            <a:off x="1267059" y="7165476"/>
            <a:ext cx="425450" cy="488950"/>
            <a:chOff x="1869165" y="5649921"/>
            <a:chExt cx="425450" cy="488950"/>
          </a:xfrm>
        </p:grpSpPr>
        <p:sp>
          <p:nvSpPr>
            <p:cNvPr id="72" name="object 38">
              <a:extLst>
                <a:ext uri="{FF2B5EF4-FFF2-40B4-BE49-F238E27FC236}">
                  <a16:creationId xmlns:a16="http://schemas.microsoft.com/office/drawing/2014/main" id="{6B2260BC-6411-41B2-AF39-249FE8392864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3" name="object 39">
              <a:extLst>
                <a:ext uri="{FF2B5EF4-FFF2-40B4-BE49-F238E27FC236}">
                  <a16:creationId xmlns:a16="http://schemas.microsoft.com/office/drawing/2014/main" id="{89384D23-AE58-44D6-BBF7-A3D66D1052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74" name="object 40">
              <a:extLst>
                <a:ext uri="{FF2B5EF4-FFF2-40B4-BE49-F238E27FC236}">
                  <a16:creationId xmlns:a16="http://schemas.microsoft.com/office/drawing/2014/main" id="{69FB51E2-0805-4191-9ECA-8EECBA18747B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75" name="object 41">
              <a:extLst>
                <a:ext uri="{FF2B5EF4-FFF2-40B4-BE49-F238E27FC236}">
                  <a16:creationId xmlns:a16="http://schemas.microsoft.com/office/drawing/2014/main" id="{F9293BD9-6CA0-4090-AA9F-930BED79EF32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6" name="object 37">
            <a:extLst>
              <a:ext uri="{FF2B5EF4-FFF2-40B4-BE49-F238E27FC236}">
                <a16:creationId xmlns:a16="http://schemas.microsoft.com/office/drawing/2014/main" id="{D8193EB2-BBB4-44AB-8D02-BEDC1EC6672B}"/>
              </a:ext>
            </a:extLst>
          </p:cNvPr>
          <p:cNvGrpSpPr/>
          <p:nvPr/>
        </p:nvGrpSpPr>
        <p:grpSpPr bwMode="auto">
          <a:xfrm>
            <a:off x="1267054" y="7840066"/>
            <a:ext cx="425450" cy="488950"/>
            <a:chOff x="1869165" y="5649921"/>
            <a:chExt cx="425450" cy="488950"/>
          </a:xfrm>
        </p:grpSpPr>
        <p:sp>
          <p:nvSpPr>
            <p:cNvPr id="77" name="object 38">
              <a:extLst>
                <a:ext uri="{FF2B5EF4-FFF2-40B4-BE49-F238E27FC236}">
                  <a16:creationId xmlns:a16="http://schemas.microsoft.com/office/drawing/2014/main" id="{792CB422-0C57-4957-B604-2B7F5AF8C6E6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8" name="object 39">
              <a:extLst>
                <a:ext uri="{FF2B5EF4-FFF2-40B4-BE49-F238E27FC236}">
                  <a16:creationId xmlns:a16="http://schemas.microsoft.com/office/drawing/2014/main" id="{E7774EF2-22DD-43C1-9A6C-B3C0C275119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79" name="object 40">
              <a:extLst>
                <a:ext uri="{FF2B5EF4-FFF2-40B4-BE49-F238E27FC236}">
                  <a16:creationId xmlns:a16="http://schemas.microsoft.com/office/drawing/2014/main" id="{1FFBDB88-8996-4D67-8DC9-0731D294447B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80" name="object 41">
              <a:extLst>
                <a:ext uri="{FF2B5EF4-FFF2-40B4-BE49-F238E27FC236}">
                  <a16:creationId xmlns:a16="http://schemas.microsoft.com/office/drawing/2014/main" id="{77C4D07D-7576-4E14-A86E-A77D1E3D06EA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2" y="614115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Types</a:t>
            </a:r>
            <a:r>
              <a:rPr lang="hu-HU" sz="6600" spc="-5" dirty="0">
                <a:latin typeface="Arial"/>
                <a:cs typeface="Arial"/>
              </a:rPr>
              <a:t> of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3" name="object 16">
            <a:extLst>
              <a:ext uri="{FF2B5EF4-FFF2-40B4-BE49-F238E27FC236}">
                <a16:creationId xmlns:a16="http://schemas.microsoft.com/office/drawing/2014/main" id="{A1624557-DB1A-4D21-84C3-082F1D393B99}"/>
              </a:ext>
            </a:extLst>
          </p:cNvPr>
          <p:cNvSpPr txBox="1"/>
          <p:nvPr/>
        </p:nvSpPr>
        <p:spPr bwMode="auto">
          <a:xfrm>
            <a:off x="1771129" y="2126283"/>
            <a:ext cx="8478685" cy="52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Preparatory</a:t>
            </a:r>
            <a:r>
              <a:rPr lang="hu-HU" sz="3300" b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endParaRPr lang="hu-HU" sz="3300" b="1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Continuous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submission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90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180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days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length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No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just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check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Limited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(3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package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Mainly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benchmarking</a:t>
            </a:r>
            <a:endParaRPr dirty="0"/>
          </a:p>
        </p:txBody>
      </p:sp>
      <p:grpSp>
        <p:nvGrpSpPr>
          <p:cNvPr id="24" name="object 17">
            <a:extLst>
              <a:ext uri="{FF2B5EF4-FFF2-40B4-BE49-F238E27FC236}">
                <a16:creationId xmlns:a16="http://schemas.microsoft.com/office/drawing/2014/main" id="{0CE949B0-E237-4127-B1F9-09846022D926}"/>
              </a:ext>
            </a:extLst>
          </p:cNvPr>
          <p:cNvGrpSpPr/>
          <p:nvPr/>
        </p:nvGrpSpPr>
        <p:grpSpPr bwMode="auto">
          <a:xfrm>
            <a:off x="1111399" y="2340154"/>
            <a:ext cx="425450" cy="488950"/>
            <a:chOff x="1869165" y="2692908"/>
            <a:chExt cx="425450" cy="488950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385A022F-3C18-4FFC-898E-F755B7A9C26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6" name="object 19">
              <a:extLst>
                <a:ext uri="{FF2B5EF4-FFF2-40B4-BE49-F238E27FC236}">
                  <a16:creationId xmlns:a16="http://schemas.microsoft.com/office/drawing/2014/main" id="{B34103DF-50CB-4EFB-BC40-9509181271E5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7" name="object 20">
              <a:extLst>
                <a:ext uri="{FF2B5EF4-FFF2-40B4-BE49-F238E27FC236}">
                  <a16:creationId xmlns:a16="http://schemas.microsoft.com/office/drawing/2014/main" id="{05D30AED-360F-40A8-8FD6-F735A1AE33EE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4CE6FE7E-E361-4E86-971F-E1128C841853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9" name="object 16">
            <a:extLst>
              <a:ext uri="{FF2B5EF4-FFF2-40B4-BE49-F238E27FC236}">
                <a16:creationId xmlns:a16="http://schemas.microsoft.com/office/drawing/2014/main" id="{6FE06F0D-CF5B-47B0-9AAA-BC6D26D2A815}"/>
              </a:ext>
            </a:extLst>
          </p:cNvPr>
          <p:cNvSpPr txBox="1"/>
          <p:nvPr/>
        </p:nvSpPr>
        <p:spPr bwMode="auto">
          <a:xfrm>
            <a:off x="10484100" y="2011577"/>
            <a:ext cx="9505054" cy="519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Conventional</a:t>
            </a:r>
            <a:r>
              <a:rPr lang="hu-HU" sz="3300" b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endParaRPr lang="hu-HU" sz="3300" b="1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Coninuous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submission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4x in 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Max. 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+ 2 x 1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extension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Subject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+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Large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Mainly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production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runs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grpSp>
        <p:nvGrpSpPr>
          <p:cNvPr id="30" name="object 17">
            <a:extLst>
              <a:ext uri="{FF2B5EF4-FFF2-40B4-BE49-F238E27FC236}">
                <a16:creationId xmlns:a16="http://schemas.microsoft.com/office/drawing/2014/main" id="{D69099EF-4E12-4A41-AAAB-0780094BA10A}"/>
              </a:ext>
            </a:extLst>
          </p:cNvPr>
          <p:cNvGrpSpPr/>
          <p:nvPr/>
        </p:nvGrpSpPr>
        <p:grpSpPr bwMode="auto">
          <a:xfrm>
            <a:off x="9824369" y="2225448"/>
            <a:ext cx="425450" cy="488950"/>
            <a:chOff x="1869165" y="2692908"/>
            <a:chExt cx="425450" cy="488950"/>
          </a:xfrm>
        </p:grpSpPr>
        <p:sp>
          <p:nvSpPr>
            <p:cNvPr id="31" name="object 18">
              <a:extLst>
                <a:ext uri="{FF2B5EF4-FFF2-40B4-BE49-F238E27FC236}">
                  <a16:creationId xmlns:a16="http://schemas.microsoft.com/office/drawing/2014/main" id="{5883006C-7B11-428B-8AEC-36304551D158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2" name="object 19">
              <a:extLst>
                <a:ext uri="{FF2B5EF4-FFF2-40B4-BE49-F238E27FC236}">
                  <a16:creationId xmlns:a16="http://schemas.microsoft.com/office/drawing/2014/main" id="{079E4D6D-6AAA-4FBB-A1CC-9520B2A96A65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3" name="object 20">
              <a:extLst>
                <a:ext uri="{FF2B5EF4-FFF2-40B4-BE49-F238E27FC236}">
                  <a16:creationId xmlns:a16="http://schemas.microsoft.com/office/drawing/2014/main" id="{60A35FE9-40D4-4314-BFCD-3A3CB37DF2C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4" name="object 21">
              <a:extLst>
                <a:ext uri="{FF2B5EF4-FFF2-40B4-BE49-F238E27FC236}">
                  <a16:creationId xmlns:a16="http://schemas.microsoft.com/office/drawing/2014/main" id="{A4BB4DD1-BD23-4EBD-94A3-9F3DC25354A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28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2" y="614115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Types</a:t>
            </a:r>
            <a:r>
              <a:rPr lang="hu-HU" sz="6600" spc="-5" dirty="0">
                <a:latin typeface="Arial"/>
                <a:cs typeface="Arial"/>
              </a:rPr>
              <a:t> of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54" name="object 16">
            <a:extLst>
              <a:ext uri="{FF2B5EF4-FFF2-40B4-BE49-F238E27FC236}">
                <a16:creationId xmlns:a16="http://schemas.microsoft.com/office/drawing/2014/main" id="{F76475AC-500F-4EA1-887A-AB630CF743D2}"/>
              </a:ext>
            </a:extLst>
          </p:cNvPr>
          <p:cNvSpPr txBox="1"/>
          <p:nvPr/>
        </p:nvSpPr>
        <p:spPr bwMode="auto">
          <a:xfrm>
            <a:off x="1771129" y="2126283"/>
            <a:ext cx="16414977" cy="519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b="1" spc="-5" dirty="0">
                <a:solidFill>
                  <a:srgbClr val="145B9E"/>
                </a:solidFill>
                <a:latin typeface="Arial"/>
                <a:cs typeface="Arial"/>
              </a:rPr>
              <a:t>Instant </a:t>
            </a: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endParaRPr lang="hu-HU" sz="3300" b="1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User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requests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admin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approves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Any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time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Unlimited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length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No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just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check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Unlimited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b="1" i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b="1" i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special</a:t>
            </a:r>
            <a:r>
              <a:rPr lang="hu-HU" sz="3300" b="1" i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requests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public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health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national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security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defense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/military)</a:t>
            </a:r>
          </a:p>
        </p:txBody>
      </p:sp>
      <p:grpSp>
        <p:nvGrpSpPr>
          <p:cNvPr id="55" name="object 17">
            <a:extLst>
              <a:ext uri="{FF2B5EF4-FFF2-40B4-BE49-F238E27FC236}">
                <a16:creationId xmlns:a16="http://schemas.microsoft.com/office/drawing/2014/main" id="{E4676A40-366D-4662-BA55-633E1443BAE6}"/>
              </a:ext>
            </a:extLst>
          </p:cNvPr>
          <p:cNvGrpSpPr/>
          <p:nvPr/>
        </p:nvGrpSpPr>
        <p:grpSpPr bwMode="auto">
          <a:xfrm>
            <a:off x="1111399" y="2340154"/>
            <a:ext cx="425450" cy="488950"/>
            <a:chOff x="1869165" y="2692908"/>
            <a:chExt cx="425450" cy="488950"/>
          </a:xfrm>
        </p:grpSpPr>
        <p:sp>
          <p:nvSpPr>
            <p:cNvPr id="56" name="object 18">
              <a:extLst>
                <a:ext uri="{FF2B5EF4-FFF2-40B4-BE49-F238E27FC236}">
                  <a16:creationId xmlns:a16="http://schemas.microsoft.com/office/drawing/2014/main" id="{0A155804-CAAE-4BAD-A5FF-299C7972E6D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id="{3B459D63-9012-4302-BEE8-F57064532D4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id="{2B4CC841-D3D5-4B28-ACDF-D307955A5014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79A9D4A6-9F6E-468B-885F-4328124FBA4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4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2" y="614115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Preparatory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640991" y="1657544"/>
            <a:ext cx="17929993" cy="7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Online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form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possible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but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subject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peer-review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Max. 90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180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days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length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preparatory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annually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!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packages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1.) 100 GB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5000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1000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GPU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2.) 250 GB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25000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2500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GPU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3.) 500 GB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50000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5000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8 GPU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Conventional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requested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once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closing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finishing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preparatory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project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Mainly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benchmarks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gathering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experiences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HPC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grpSp>
        <p:nvGrpSpPr>
          <p:cNvPr id="21" name="object 17"/>
          <p:cNvGrpSpPr/>
          <p:nvPr/>
        </p:nvGrpSpPr>
        <p:grpSpPr bwMode="auto">
          <a:xfrm>
            <a:off x="981261" y="1871415"/>
            <a:ext cx="425450" cy="488950"/>
            <a:chOff x="1869165" y="2692908"/>
            <a:chExt cx="425450" cy="488950"/>
          </a:xfrm>
        </p:grpSpPr>
        <p:sp>
          <p:nvSpPr>
            <p:cNvPr id="22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3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4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5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1" name="object 17">
            <a:extLst>
              <a:ext uri="{FF2B5EF4-FFF2-40B4-BE49-F238E27FC236}">
                <a16:creationId xmlns:a16="http://schemas.microsoft.com/office/drawing/2014/main" id="{C7D08165-69C4-43B1-B673-51307E8DF6F2}"/>
              </a:ext>
            </a:extLst>
          </p:cNvPr>
          <p:cNvGrpSpPr/>
          <p:nvPr/>
        </p:nvGrpSpPr>
        <p:grpSpPr bwMode="auto">
          <a:xfrm>
            <a:off x="999518" y="2540695"/>
            <a:ext cx="425450" cy="488950"/>
            <a:chOff x="1869165" y="2692908"/>
            <a:chExt cx="425450" cy="488950"/>
          </a:xfrm>
        </p:grpSpPr>
        <p:sp>
          <p:nvSpPr>
            <p:cNvPr id="62" name="object 18">
              <a:extLst>
                <a:ext uri="{FF2B5EF4-FFF2-40B4-BE49-F238E27FC236}">
                  <a16:creationId xmlns:a16="http://schemas.microsoft.com/office/drawing/2014/main" id="{00A2FECE-5362-478A-A93F-090B497439C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3" name="object 19">
              <a:extLst>
                <a:ext uri="{FF2B5EF4-FFF2-40B4-BE49-F238E27FC236}">
                  <a16:creationId xmlns:a16="http://schemas.microsoft.com/office/drawing/2014/main" id="{6E424EA3-8DBB-4DCC-B810-B756B9A5AA7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4" name="object 20">
              <a:extLst>
                <a:ext uri="{FF2B5EF4-FFF2-40B4-BE49-F238E27FC236}">
                  <a16:creationId xmlns:a16="http://schemas.microsoft.com/office/drawing/2014/main" id="{6F6E9241-B68C-48CB-A31F-C18EFC48E96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5" name="object 21">
              <a:extLst>
                <a:ext uri="{FF2B5EF4-FFF2-40B4-BE49-F238E27FC236}">
                  <a16:creationId xmlns:a16="http://schemas.microsoft.com/office/drawing/2014/main" id="{03333DA1-D084-4607-ADA3-905AE39F11D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9" name="object 17">
            <a:extLst>
              <a:ext uri="{FF2B5EF4-FFF2-40B4-BE49-F238E27FC236}">
                <a16:creationId xmlns:a16="http://schemas.microsoft.com/office/drawing/2014/main" id="{045683A5-0505-4CC8-B4EE-29B8640EBC46}"/>
              </a:ext>
            </a:extLst>
          </p:cNvPr>
          <p:cNvGrpSpPr/>
          <p:nvPr/>
        </p:nvGrpSpPr>
        <p:grpSpPr bwMode="auto">
          <a:xfrm>
            <a:off x="979042" y="3266321"/>
            <a:ext cx="425450" cy="488950"/>
            <a:chOff x="1869165" y="2692908"/>
            <a:chExt cx="425450" cy="488950"/>
          </a:xfrm>
        </p:grpSpPr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6DED8FD5-8884-4BF0-BC5C-3AD6B17E2E7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1" name="object 19">
              <a:extLst>
                <a:ext uri="{FF2B5EF4-FFF2-40B4-BE49-F238E27FC236}">
                  <a16:creationId xmlns:a16="http://schemas.microsoft.com/office/drawing/2014/main" id="{9060A1FE-9B2B-47B8-A0DF-13B626A22C79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2" name="object 20">
              <a:extLst>
                <a:ext uri="{FF2B5EF4-FFF2-40B4-BE49-F238E27FC236}">
                  <a16:creationId xmlns:a16="http://schemas.microsoft.com/office/drawing/2014/main" id="{9C7FF361-28BA-46A7-B1D8-C0FCB2182B5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6FC0147C-84DB-4253-BB82-2C09EA6744A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4784C12C-A3AF-4C0C-87E5-163231435BBE}"/>
              </a:ext>
            </a:extLst>
          </p:cNvPr>
          <p:cNvGrpSpPr/>
          <p:nvPr/>
        </p:nvGrpSpPr>
        <p:grpSpPr bwMode="auto">
          <a:xfrm>
            <a:off x="999513" y="3994620"/>
            <a:ext cx="425450" cy="488950"/>
            <a:chOff x="1869165" y="2692908"/>
            <a:chExt cx="425450" cy="48895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D83E6C31-4B80-4E9F-8AD7-9C6A0D786FD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6" name="object 19">
              <a:extLst>
                <a:ext uri="{FF2B5EF4-FFF2-40B4-BE49-F238E27FC236}">
                  <a16:creationId xmlns:a16="http://schemas.microsoft.com/office/drawing/2014/main" id="{7AE0741D-8498-489D-95BF-8A46A22BCF9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7" name="object 20">
              <a:extLst>
                <a:ext uri="{FF2B5EF4-FFF2-40B4-BE49-F238E27FC236}">
                  <a16:creationId xmlns:a16="http://schemas.microsoft.com/office/drawing/2014/main" id="{06F7E690-B89B-4132-99B0-71D2F7FE114E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5C4D15A2-3B80-4096-BEF9-3D4034805DB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4" name="object 17">
            <a:extLst>
              <a:ext uri="{FF2B5EF4-FFF2-40B4-BE49-F238E27FC236}">
                <a16:creationId xmlns:a16="http://schemas.microsoft.com/office/drawing/2014/main" id="{3191E90A-5AEC-4BCA-8C78-E80D1746E9C3}"/>
              </a:ext>
            </a:extLst>
          </p:cNvPr>
          <p:cNvGrpSpPr/>
          <p:nvPr/>
        </p:nvGrpSpPr>
        <p:grpSpPr bwMode="auto">
          <a:xfrm>
            <a:off x="999508" y="7073250"/>
            <a:ext cx="425450" cy="488950"/>
            <a:chOff x="1869165" y="2692908"/>
            <a:chExt cx="425450" cy="488950"/>
          </a:xfrm>
        </p:grpSpPr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AFC17726-9A0F-401F-83C4-2D624867B6B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6" name="object 19">
              <a:extLst>
                <a:ext uri="{FF2B5EF4-FFF2-40B4-BE49-F238E27FC236}">
                  <a16:creationId xmlns:a16="http://schemas.microsoft.com/office/drawing/2014/main" id="{065FC746-421B-4C38-9A14-F925E1BE1B5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7" name="object 20">
              <a:extLst>
                <a:ext uri="{FF2B5EF4-FFF2-40B4-BE49-F238E27FC236}">
                  <a16:creationId xmlns:a16="http://schemas.microsoft.com/office/drawing/2014/main" id="{E3D18A5D-B881-4923-917F-2CCB352E46D0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65AD2EA9-1073-4180-A42A-71DD69F6B84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9" name="object 17">
            <a:extLst>
              <a:ext uri="{FF2B5EF4-FFF2-40B4-BE49-F238E27FC236}">
                <a16:creationId xmlns:a16="http://schemas.microsoft.com/office/drawing/2014/main" id="{1BC69D3C-0B0B-4675-9E17-FEBA937D483E}"/>
              </a:ext>
            </a:extLst>
          </p:cNvPr>
          <p:cNvGrpSpPr/>
          <p:nvPr/>
        </p:nvGrpSpPr>
        <p:grpSpPr bwMode="auto">
          <a:xfrm>
            <a:off x="999503" y="7778476"/>
            <a:ext cx="425450" cy="488950"/>
            <a:chOff x="1869165" y="2692908"/>
            <a:chExt cx="425450" cy="488950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89C58561-B706-4DD0-A95C-34798822901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1" name="object 19">
              <a:extLst>
                <a:ext uri="{FF2B5EF4-FFF2-40B4-BE49-F238E27FC236}">
                  <a16:creationId xmlns:a16="http://schemas.microsoft.com/office/drawing/2014/main" id="{62BA640A-EE77-4AF2-AEE5-32A26C4BD50D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2" name="object 20">
              <a:extLst>
                <a:ext uri="{FF2B5EF4-FFF2-40B4-BE49-F238E27FC236}">
                  <a16:creationId xmlns:a16="http://schemas.microsoft.com/office/drawing/2014/main" id="{82DE09CF-3284-4806-A3D9-05FDA4BCD1D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332577C9-D687-4659-A058-43EE2359E7C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87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122812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Conventional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 I.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59609" y="1766243"/>
            <a:ext cx="16884199" cy="6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requests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submitted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through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starts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times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(3/31, 6/30, 9/31, 12/31)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Max.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length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+ 2 x 1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extension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sections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 General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information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Summary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peer-review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external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experts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given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field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mandatory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fields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short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(500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background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(1000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(4000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expected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outcome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(2000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Max. 20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points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&gt;12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successful</a:t>
            </a:r>
            <a:endParaRPr lang="hu-HU" dirty="0"/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199880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199880" y="2692831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199880" y="3405548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195066" y="4175166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23D0E663-CEA6-4D6F-8CDE-615C0246275C}"/>
              </a:ext>
            </a:extLst>
          </p:cNvPr>
          <p:cNvGrpSpPr/>
          <p:nvPr/>
        </p:nvGrpSpPr>
        <p:grpSpPr bwMode="auto">
          <a:xfrm>
            <a:off x="1195071" y="4944774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408D0A9A-87B7-41CD-B995-F088C793A3F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A72609A-451C-4DDA-B643-0AE51AD8918A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6DB520CC-0093-4989-ADCC-28CA0F0473F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FD1A26F4-C09E-45C3-997B-F0D07F51EAF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81C4E326-4836-42DB-94A7-F533438D9F22}"/>
              </a:ext>
            </a:extLst>
          </p:cNvPr>
          <p:cNvGrpSpPr/>
          <p:nvPr/>
        </p:nvGrpSpPr>
        <p:grpSpPr bwMode="auto">
          <a:xfrm>
            <a:off x="1195076" y="5690077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B8C5B8D4-7874-4160-9B25-AB88E20690C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67296FC8-0B5F-4049-84D0-EBE05C04734A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1BACD963-705D-488C-8152-B368CE984B30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AEE04C4F-DD2A-40A5-AED8-EACA0B424B1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195086" y="6374437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195081" y="7137670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2DC44A22-E21F-44AB-A5B5-7FE5A165366A}"/>
              </a:ext>
            </a:extLst>
          </p:cNvPr>
          <p:cNvGrpSpPr/>
          <p:nvPr/>
        </p:nvGrpSpPr>
        <p:grpSpPr bwMode="auto">
          <a:xfrm>
            <a:off x="1222808" y="7852678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861BE264-9DDB-4D8B-9D20-FED74ECBEF3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478A50F3-6A67-4646-8FC1-F8A2C58E7CDD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F4985827-1125-4624-985B-DC66988DC5C4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482DB891-65E4-4398-8EBB-86A2E94CF13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8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Conventional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 II.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6884199" cy="6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Providing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details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softwares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toward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utilization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Describing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job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groups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job-groups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jobs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group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runtimes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.)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exact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calculated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site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based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given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information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Choosing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work-partition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dividing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calculated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between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carried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HPC CC)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Awarded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up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million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CPU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hours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Max. 20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points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&gt;12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successful</a:t>
            </a:r>
            <a:endParaRPr lang="hu-HU" sz="3600" dirty="0"/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04" y="6374437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88299" y="7137670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294" y="7902029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99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8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Conventional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 III.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6884199" cy="5932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sections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saved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continued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later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after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successful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If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both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successful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PI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should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download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final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sign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upload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uploaded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correct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start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next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quarter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if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available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75" y="270563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92813" y="3407316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370" y="4112997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72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789</Words>
  <Application>Microsoft Office PowerPoint</Application>
  <DocSecurity>0</DocSecurity>
  <PresentationFormat>Egyéni</PresentationFormat>
  <Paragraphs>104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Barlow</vt:lpstr>
      <vt:lpstr>Calibri</vt:lpstr>
      <vt:lpstr>Office Theme</vt:lpstr>
      <vt:lpstr>Accessing the Komondor Attila Fekete</vt:lpstr>
      <vt:lpstr>The HPC portal</vt:lpstr>
      <vt:lpstr>New era in project evaluation</vt:lpstr>
      <vt:lpstr>Types of access</vt:lpstr>
      <vt:lpstr>Types of access</vt:lpstr>
      <vt:lpstr>Preparatory access</vt:lpstr>
      <vt:lpstr>Conventional access I.</vt:lpstr>
      <vt:lpstr>Conventional access II.</vt:lpstr>
      <vt:lpstr>Conventional access III.</vt:lpstr>
      <vt:lpstr>Instant access</vt:lpstr>
      <vt:lpstr>Who is eligible to request access?</vt:lpstr>
      <vt:lpstr>Take home message</vt:lpstr>
      <vt:lpstr>Thanks 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hpc_ppt_sablon</dc:title>
  <dc:subject/>
  <dc:creator>user</dc:creator>
  <cp:keywords/>
  <dc:description/>
  <cp:lastModifiedBy>user</cp:lastModifiedBy>
  <cp:revision>157</cp:revision>
  <dcterms:created xsi:type="dcterms:W3CDTF">2021-02-15T11:56:01Z</dcterms:created>
  <dcterms:modified xsi:type="dcterms:W3CDTF">2022-05-19T09:53:40Z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2020-10-06T00:00:00Z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2021-02-15T00:00:00Z</vt:filetime>
  </property>
</Properties>
</file>